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diagrams/data3.xml" ContentType="application/vnd.openxmlformats-officedocument.drawingml.diagramData+xml"/>
  <Override PartName="/ppt/diagrams/data26.xml" ContentType="application/vnd.openxmlformats-officedocument.drawingml.diagramData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7.xml" ContentType="application/vnd.openxmlformats-officedocument.drawingml.diagramData+xml"/>
  <Override PartName="/ppt/diagrams/data29.xml" ContentType="application/vnd.openxmlformats-officedocument.drawingml.diagramData+xml"/>
  <Override PartName="/ppt/diagrams/data21.xml" ContentType="application/vnd.openxmlformats-officedocument.drawingml.diagramData+xml"/>
  <Override PartName="/ppt/diagrams/data28.xml" ContentType="application/vnd.openxmlformats-officedocument.drawingml.diagramData+xml"/>
  <Override PartName="/ppt/diagrams/data19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20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quickStyle24.xml" ContentType="application/vnd.openxmlformats-officedocument.drawingml.diagramStyle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layout24.xml" ContentType="application/vnd.openxmlformats-officedocument.drawingml.diagramLayout+xml"/>
  <Override PartName="/ppt/theme/theme1.xml" ContentType="application/vnd.openxmlformats-officedocument.theme+xml"/>
  <Override PartName="/ppt/diagrams/drawing25.xml" ContentType="application/vnd.ms-office.drawingml.diagramDrawing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layout29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29.xml" ContentType="application/vnd.openxmlformats-officedocument.drawingml.diagramStyle+xml"/>
  <Override PartName="/ppt/diagrams/drawing29.xml" ContentType="application/vnd.ms-office.drawingml.diagramDrawing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9.xml" ContentType="application/vnd.openxmlformats-officedocument.drawingml.diagramColors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layout21.xml" ContentType="application/vnd.openxmlformats-officedocument.drawingml.diagramLayout+xml"/>
  <Override PartName="/ppt/diagrams/colors22.xml" ContentType="application/vnd.openxmlformats-officedocument.drawingml.diagramColors+xml"/>
  <Override PartName="/ppt/diagrams/colors1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6.xml" ContentType="application/vnd.ms-office.drawingml.diagramDrawing+xml"/>
  <Override PartName="/ppt/diagrams/drawing1.xml" ContentType="application/vnd.ms-office.drawingml.diagramDrawing+xml"/>
  <Override PartName="/ppt/diagrams/layout7.xml" ContentType="application/vnd.openxmlformats-officedocument.drawingml.diagramLayout+xml"/>
  <Override PartName="/ppt/diagrams/drawing8.xml" ContentType="application/vnd.ms-office.drawingml.diagramDrawing+xml"/>
  <Override PartName="/ppt/diagrams/quickStyle1.xml" ContentType="application/vnd.openxmlformats-officedocument.drawingml.diagramStyle+xml"/>
  <Override PartName="/ppt/diagrams/layout9.xml" ContentType="application/vnd.openxmlformats-officedocument.drawingml.diagramLayout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layout1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3.xml" ContentType="application/vnd.openxmlformats-officedocument.theme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layout19.xml" ContentType="application/vnd.openxmlformats-officedocument.drawingml.diagramLayout+xml"/>
  <Override PartName="/ppt/diagrams/layout18.xml" ContentType="application/vnd.openxmlformats-officedocument.drawingml.diagramLayout+xml"/>
  <Override PartName="/ppt/diagrams/drawing17.xml" ContentType="application/vnd.ms-office.drawingml.diagramDrawing+xml"/>
  <Override PartName="/ppt/diagrams/colors17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quickStyle21.xml" ContentType="application/vnd.openxmlformats-officedocument.drawingml.diagramStyle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quickStyle20.xml" ContentType="application/vnd.openxmlformats-officedocument.drawingml.diagramStyle+xml"/>
  <Override PartName="/ppt/diagrams/layout20.xml" ContentType="application/vnd.openxmlformats-officedocument.drawingml.diagramLayout+xml"/>
  <Override PartName="/ppt/diagrams/quickStyle16.xml" ContentType="application/vnd.openxmlformats-officedocument.drawingml.diagramStyle+xml"/>
  <Override PartName="/ppt/diagrams/drawing22.xml" ContentType="application/vnd.ms-office.drawingml.diagramDrawing+xml"/>
  <Override PartName="/ppt/diagrams/layout16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12.xml" ContentType="application/vnd.openxmlformats-officedocument.drawingml.diagramLayou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303" r:id="rId5"/>
    <p:sldId id="293" r:id="rId6"/>
    <p:sldId id="260" r:id="rId7"/>
    <p:sldId id="295" r:id="rId8"/>
    <p:sldId id="296" r:id="rId9"/>
    <p:sldId id="298" r:id="rId10"/>
    <p:sldId id="290" r:id="rId11"/>
    <p:sldId id="261" r:id="rId12"/>
    <p:sldId id="263" r:id="rId13"/>
    <p:sldId id="262" r:id="rId14"/>
    <p:sldId id="267" r:id="rId15"/>
    <p:sldId id="281" r:id="rId16"/>
    <p:sldId id="284" r:id="rId17"/>
    <p:sldId id="299" r:id="rId18"/>
    <p:sldId id="282" r:id="rId19"/>
    <p:sldId id="270" r:id="rId20"/>
    <p:sldId id="272" r:id="rId21"/>
    <p:sldId id="273" r:id="rId22"/>
    <p:sldId id="274" r:id="rId23"/>
    <p:sldId id="275" r:id="rId24"/>
    <p:sldId id="302" r:id="rId25"/>
    <p:sldId id="265" r:id="rId26"/>
    <p:sldId id="264" r:id="rId27"/>
    <p:sldId id="287" r:id="rId28"/>
    <p:sldId id="291" r:id="rId29"/>
    <p:sldId id="285" r:id="rId30"/>
    <p:sldId id="300" r:id="rId31"/>
    <p:sldId id="288" r:id="rId32"/>
    <p:sldId id="304" r:id="rId33"/>
    <p:sldId id="301" r:id="rId34"/>
    <p:sldId id="269" r:id="rId35"/>
    <p:sldId id="289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FF9933"/>
    <a:srgbClr val="CCECFF"/>
    <a:srgbClr val="3399FF"/>
    <a:srgbClr val="989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2163" autoAdjust="0"/>
  </p:normalViewPr>
  <p:slideViewPr>
    <p:cSldViewPr>
      <p:cViewPr varScale="1">
        <p:scale>
          <a:sx n="92" d="100"/>
          <a:sy n="92" d="100"/>
        </p:scale>
        <p:origin x="20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site.ulaval.ca/" TargetMode="External"/><Relationship Id="rId2" Type="http://schemas.openxmlformats.org/officeDocument/2006/relationships/hyperlink" Target="http://www.inspq.qc.ca/" TargetMode="External"/><Relationship Id="rId1" Type="http://schemas.openxmlformats.org/officeDocument/2006/relationships/hyperlink" Target="http://www.equilibre.ca/" TargetMode="External"/><Relationship Id="rId4" Type="http://schemas.openxmlformats.org/officeDocument/2006/relationships/hyperlink" Target="http://www.myhealthywaist.org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obesite.ulaval.c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8D509-1991-4A4A-BC6B-9ED7058C89B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3FD6FE74-D6ED-47C1-AF08-BF95311B759E}">
      <dgm:prSet custT="1"/>
      <dgm:spPr/>
      <dgm:t>
        <a:bodyPr/>
        <a:lstStyle/>
        <a:p>
          <a:pPr algn="ctr" rtl="0"/>
          <a:r>
            <a:rPr lang="fr-CA" sz="3200" b="1" dirty="0" smtClean="0">
              <a:solidFill>
                <a:schemeClr val="accent2">
                  <a:lumMod val="50000"/>
                </a:schemeClr>
              </a:solidFill>
            </a:rPr>
            <a:t>  Obésité et facteurs associés</a:t>
          </a:r>
          <a:endParaRPr lang="fr-CA" sz="3200" dirty="0">
            <a:solidFill>
              <a:schemeClr val="accent2">
                <a:lumMod val="50000"/>
              </a:schemeClr>
            </a:solidFill>
          </a:endParaRPr>
        </a:p>
      </dgm:t>
    </dgm:pt>
    <dgm:pt modelId="{16481782-3912-4161-A439-D4F8FBFCCDFA}" type="parTrans" cxnId="{4FCE919C-6E1B-468B-BF3E-06BCF51DA72B}">
      <dgm:prSet/>
      <dgm:spPr/>
      <dgm:t>
        <a:bodyPr/>
        <a:lstStyle/>
        <a:p>
          <a:endParaRPr lang="fr-CA"/>
        </a:p>
      </dgm:t>
    </dgm:pt>
    <dgm:pt modelId="{7B645C1B-67C4-4051-B81E-5BED64ACD1D3}" type="sibTrans" cxnId="{4FCE919C-6E1B-468B-BF3E-06BCF51DA72B}">
      <dgm:prSet/>
      <dgm:spPr/>
      <dgm:t>
        <a:bodyPr/>
        <a:lstStyle/>
        <a:p>
          <a:endParaRPr lang="fr-CA"/>
        </a:p>
      </dgm:t>
    </dgm:pt>
    <dgm:pt modelId="{40CAC1B4-FF7A-4FDA-8BC0-6929A42616D1}" type="pres">
      <dgm:prSet presAssocID="{EB98D509-1991-4A4A-BC6B-9ED7058C8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66728C6-B219-4F7C-B3C8-15A2F5D92BBF}" type="pres">
      <dgm:prSet presAssocID="{3FD6FE74-D6ED-47C1-AF08-BF95311B75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B14679D7-34A1-48DD-A4B6-4B398EEBBDBE}" type="presOf" srcId="{EB98D509-1991-4A4A-BC6B-9ED7058C89BC}" destId="{40CAC1B4-FF7A-4FDA-8BC0-6929A42616D1}" srcOrd="0" destOrd="0" presId="urn:microsoft.com/office/officeart/2005/8/layout/vList2"/>
    <dgm:cxn modelId="{4FCE919C-6E1B-468B-BF3E-06BCF51DA72B}" srcId="{EB98D509-1991-4A4A-BC6B-9ED7058C89BC}" destId="{3FD6FE74-D6ED-47C1-AF08-BF95311B759E}" srcOrd="0" destOrd="0" parTransId="{16481782-3912-4161-A439-D4F8FBFCCDFA}" sibTransId="{7B645C1B-67C4-4051-B81E-5BED64ACD1D3}"/>
    <dgm:cxn modelId="{6E58CD99-3A1D-4A29-8910-08EBD84548D7}" type="presOf" srcId="{3FD6FE74-D6ED-47C1-AF08-BF95311B759E}" destId="{966728C6-B219-4F7C-B3C8-15A2F5D92BBF}" srcOrd="0" destOrd="0" presId="urn:microsoft.com/office/officeart/2005/8/layout/vList2"/>
    <dgm:cxn modelId="{3261A79E-8AD6-4059-BFE2-DB28610E0C21}" type="presParOf" srcId="{40CAC1B4-FF7A-4FDA-8BC0-6929A42616D1}" destId="{966728C6-B219-4F7C-B3C8-15A2F5D92B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07BF79-E681-46B6-A110-EB09D08CDFBB}" type="doc">
      <dgm:prSet loTypeId="urn:microsoft.com/office/officeart/2005/8/layout/vList2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fr-CA"/>
        </a:p>
      </dgm:t>
    </dgm:pt>
    <dgm:pt modelId="{D0CE151C-B0F8-46D3-AF16-5C1151F86BBC}">
      <dgm:prSet/>
      <dgm:spPr/>
      <dgm:t>
        <a:bodyPr/>
        <a:lstStyle/>
        <a:p>
          <a:pPr rtl="0"/>
          <a:r>
            <a:rPr lang="fr-CA" smtClean="0"/>
            <a:t>Personnalité / Humeur</a:t>
          </a:r>
          <a:endParaRPr lang="fr-CA" dirty="0"/>
        </a:p>
      </dgm:t>
    </dgm:pt>
    <dgm:pt modelId="{30DF8FC7-FA4A-4764-87CB-EFE77626BB3F}" type="parTrans" cxnId="{2DC27691-D928-4A65-BD1F-73960A07CFB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F4A7059-7026-49A0-BFBF-5E4E9C0F92A6}" type="sibTrans" cxnId="{2DC27691-D928-4A65-BD1F-73960A07CFB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B060AF4-59BC-41A9-912F-20BC7D00D5C1}">
      <dgm:prSet/>
      <dgm:spPr/>
      <dgm:t>
        <a:bodyPr/>
        <a:lstStyle/>
        <a:p>
          <a:pPr rtl="0"/>
          <a:r>
            <a:rPr lang="fr-CA" smtClean="0"/>
            <a:t>Pauvre image corporelle</a:t>
          </a:r>
          <a:endParaRPr lang="fr-CA"/>
        </a:p>
      </dgm:t>
    </dgm:pt>
    <dgm:pt modelId="{1DCBCA7E-41CC-41A1-B25A-8964146C3156}" type="parTrans" cxnId="{12122848-1E2C-4557-ACC7-FFB121B85D3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457360A-8053-43C1-AC47-1674CF34CB93}" type="sibTrans" cxnId="{12122848-1E2C-4557-ACC7-FFB121B85D3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52231F7-C9FD-4852-9B6A-A4F783C00368}">
      <dgm:prSet/>
      <dgm:spPr/>
      <dgm:t>
        <a:bodyPr/>
        <a:lstStyle/>
        <a:p>
          <a:pPr rtl="0"/>
          <a:r>
            <a:rPr lang="fr-CA" smtClean="0"/>
            <a:t>Perception vs corps → pensées, jugements, émotions, sensations </a:t>
          </a:r>
          <a:endParaRPr lang="fr-CA" dirty="0"/>
        </a:p>
      </dgm:t>
    </dgm:pt>
    <dgm:pt modelId="{BA23E174-91C7-40AA-B8B3-E835A63028B2}" type="parTrans" cxnId="{7AD79927-F50C-4EEC-AC82-3E33174579E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8D1947B-0CF9-4E98-849B-7DA96DDAA58A}" type="sibTrans" cxnId="{7AD79927-F50C-4EEC-AC82-3E33174579E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336FA7C-2BEB-4422-BB34-FAF470AE04B7}">
      <dgm:prSet/>
      <dgm:spPr/>
      <dgm:t>
        <a:bodyPr/>
        <a:lstStyle/>
        <a:p>
          <a:pPr rtl="0"/>
          <a:r>
            <a:rPr lang="fr-CA" smtClean="0"/>
            <a:t>Faible estime de soi vs préjugés véhiculés</a:t>
          </a:r>
          <a:endParaRPr lang="fr-CA"/>
        </a:p>
      </dgm:t>
    </dgm:pt>
    <dgm:pt modelId="{E0CCD49D-50E8-4BDC-AD85-E0DB89378B95}" type="parTrans" cxnId="{77414A9D-FBF8-47E2-B00A-94433108E1B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8D66949-FF2E-450A-A618-67711A7C2927}" type="sibTrans" cxnId="{77414A9D-FBF8-47E2-B00A-94433108E1B1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70C6393-AA88-4FA7-80A1-2449DE6558D6}">
      <dgm:prSet/>
      <dgm:spPr/>
      <dgm:t>
        <a:bodyPr/>
        <a:lstStyle/>
        <a:p>
          <a:pPr rtl="0"/>
          <a:r>
            <a:rPr lang="fr-CA" smtClean="0"/>
            <a:t>Minceur → beauté, séduction, contrôle, discipline</a:t>
          </a:r>
          <a:endParaRPr lang="fr-CA"/>
        </a:p>
      </dgm:t>
    </dgm:pt>
    <dgm:pt modelId="{F552CF6D-9ECF-411D-8C0D-B67D4D3FB707}" type="parTrans" cxnId="{3DC440B6-53C2-4358-9E15-0B51B98B1CD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FDCCACA-2136-423A-9AC1-918473DD36F0}" type="sibTrans" cxnId="{3DC440B6-53C2-4358-9E15-0B51B98B1CD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1DE6B7D-3A02-4698-8A13-194218B7DACA}">
      <dgm:prSet/>
      <dgm:spPr/>
      <dgm:t>
        <a:bodyPr/>
        <a:lstStyle/>
        <a:p>
          <a:pPr rtl="0"/>
          <a:r>
            <a:rPr lang="fr-CA" smtClean="0"/>
            <a:t>Surpoids → maladie, paresse, manque de volonté, laideur</a:t>
          </a:r>
          <a:endParaRPr lang="fr-CA"/>
        </a:p>
      </dgm:t>
    </dgm:pt>
    <dgm:pt modelId="{F997899A-D865-400C-9C20-25A2C78CF592}" type="parTrans" cxnId="{26DDC002-0CC6-44FE-85F2-FCE1C9C2AA3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CD58EA6-81CD-4496-A0A3-D12FD2C198A3}" type="sibTrans" cxnId="{26DDC002-0CC6-44FE-85F2-FCE1C9C2AA34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E7A43E4-8BC7-4855-927F-58AB70F73277}">
      <dgm:prSet/>
      <dgm:spPr/>
      <dgm:t>
        <a:bodyPr/>
        <a:lstStyle/>
        <a:p>
          <a:pPr rtl="0"/>
          <a:r>
            <a:rPr lang="fr-CA" dirty="0" smtClean="0"/>
            <a:t>Faible affirmation soi / difficulté à s’exprimer</a:t>
          </a:r>
          <a:endParaRPr lang="fr-CA" dirty="0"/>
        </a:p>
      </dgm:t>
    </dgm:pt>
    <dgm:pt modelId="{263BCF6D-711E-4F91-A690-0A30ABC2D6DF}" type="parTrans" cxnId="{F8E38FA0-3634-4752-BD9A-9AB29EAF95A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5F1E54E-6442-4071-BA89-3D5CB5C7F51E}" type="sibTrans" cxnId="{F8E38FA0-3634-4752-BD9A-9AB29EAF95A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BB9910B-F4ED-481D-A2ED-7660FC04A0A0}">
      <dgm:prSet/>
      <dgm:spPr/>
      <dgm:t>
        <a:bodyPr/>
        <a:lstStyle/>
        <a:p>
          <a:pPr rtl="0"/>
          <a:r>
            <a:rPr lang="fr-CA" smtClean="0"/>
            <a:t>Stress / Anxiété</a:t>
          </a:r>
          <a:endParaRPr lang="fr-CA"/>
        </a:p>
      </dgm:t>
    </dgm:pt>
    <dgm:pt modelId="{97F43E57-8B87-4E42-B4DF-93CA716729E9}" type="parTrans" cxnId="{DA1C422A-4445-4823-A8C8-CFEA1C75BB6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4153AD0-BDA9-4A11-8CAE-84AD2D5E3B13}" type="sibTrans" cxnId="{DA1C422A-4445-4823-A8C8-CFEA1C75BB6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5F6C8F0-7297-4BE5-AA01-1EC88897FD13}">
      <dgm:prSet/>
      <dgm:spPr/>
      <dgm:t>
        <a:bodyPr/>
        <a:lstStyle/>
        <a:p>
          <a:pPr rtl="0"/>
          <a:r>
            <a:rPr lang="fr-CA" smtClean="0"/>
            <a:t>Perfectionnisme</a:t>
          </a:r>
          <a:endParaRPr lang="fr-CA"/>
        </a:p>
      </dgm:t>
    </dgm:pt>
    <dgm:pt modelId="{49957055-B44C-4A55-8AAF-94F73510051F}" type="parTrans" cxnId="{1B77AD5A-3E2B-442C-BCB6-1898B1F5425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E380B27-0502-4066-8DCE-3D1C155DBAEF}" type="sibTrans" cxnId="{1B77AD5A-3E2B-442C-BCB6-1898B1F5425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08B732F-A05F-4EBB-8733-0DA85248C054}">
      <dgm:prSet/>
      <dgm:spPr/>
      <dgm:t>
        <a:bodyPr/>
        <a:lstStyle/>
        <a:p>
          <a:pPr rtl="0"/>
          <a:r>
            <a:rPr lang="fr-CA" smtClean="0"/>
            <a:t>Relations interpersonnelles</a:t>
          </a:r>
          <a:endParaRPr lang="fr-CA"/>
        </a:p>
      </dgm:t>
    </dgm:pt>
    <dgm:pt modelId="{D2E03894-EEBA-4DA9-BE66-50B0E7D1E9FB}" type="parTrans" cxnId="{527B38BD-3378-42C2-BB74-F04EE1E846B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0944442-94B9-4654-A0DD-8C02E60D1982}" type="sibTrans" cxnId="{527B38BD-3378-42C2-BB74-F04EE1E846B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D1C308E-7467-4CA3-8C30-BBBEFA92FC1E}">
      <dgm:prSet/>
      <dgm:spPr/>
      <dgm:t>
        <a:bodyPr/>
        <a:lstStyle/>
        <a:p>
          <a:pPr rtl="0"/>
          <a:r>
            <a:rPr lang="fr-CA" smtClean="0"/>
            <a:t>Bénéfices secondaires à l’obésité</a:t>
          </a:r>
          <a:endParaRPr lang="fr-CA"/>
        </a:p>
      </dgm:t>
    </dgm:pt>
    <dgm:pt modelId="{15C30753-9785-4196-B142-E91042DC39D0}" type="parTrans" cxnId="{3D0C5F5B-4E1D-4870-8D1D-40FF5125EDA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00ACA4D-2B01-40EE-8DE2-0BB15E0C7C4C}" type="sibTrans" cxnId="{3D0C5F5B-4E1D-4870-8D1D-40FF5125EDA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5FB77C7-49A2-4A47-8631-A4C52E243F75}">
      <dgm:prSet/>
      <dgm:spPr/>
      <dgm:t>
        <a:bodyPr/>
        <a:lstStyle/>
        <a:p>
          <a:pPr rtl="0"/>
          <a:r>
            <a:rPr lang="fr-CA" dirty="0" smtClean="0"/>
            <a:t>Qualité du sommeil / qualité de vie</a:t>
          </a:r>
          <a:endParaRPr lang="fr-CA" dirty="0"/>
        </a:p>
      </dgm:t>
    </dgm:pt>
    <dgm:pt modelId="{D263922B-9B91-4182-8C4C-26CD6889092A}" type="parTrans" cxnId="{461B53E6-D91D-469C-AA71-8FB850076BD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819128B5-4FED-42C4-AE2E-69B2B0E931AE}" type="sibTrans" cxnId="{461B53E6-D91D-469C-AA71-8FB850076BD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D5D28D4-CE3F-45C6-A432-BB6BFFE8F525}" type="pres">
      <dgm:prSet presAssocID="{5F07BF79-E681-46B6-A110-EB09D08CDF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1F9A068A-18BC-4CEA-AEBD-58BA17CD2477}" type="pres">
      <dgm:prSet presAssocID="{D0CE151C-B0F8-46D3-AF16-5C1151F86BB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DCE90D6-D5EC-4AC8-AE69-6514AE685B74}" type="pres">
      <dgm:prSet presAssocID="{9F4A7059-7026-49A0-BFBF-5E4E9C0F92A6}" presName="spacer" presStyleCnt="0"/>
      <dgm:spPr/>
      <dgm:t>
        <a:bodyPr/>
        <a:lstStyle/>
        <a:p>
          <a:endParaRPr lang="fr-CA"/>
        </a:p>
      </dgm:t>
    </dgm:pt>
    <dgm:pt modelId="{0989C277-0742-4C6D-B582-8D101B679818}" type="pres">
      <dgm:prSet presAssocID="{4B060AF4-59BC-41A9-912F-20BC7D00D5C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821973D-5854-492E-AD3B-66CCDA806A10}" type="pres">
      <dgm:prSet presAssocID="{4B060AF4-59BC-41A9-912F-20BC7D00D5C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B4BFEFD-E6A6-477D-9CCC-48CB0DC4D941}" type="pres">
      <dgm:prSet presAssocID="{7336FA7C-2BEB-4422-BB34-FAF470AE04B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9C1F137-E10E-441C-9586-E47D5A8892FF}" type="pres">
      <dgm:prSet presAssocID="{7336FA7C-2BEB-4422-BB34-FAF470AE04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21739C3-C6A4-40EF-8A36-EC6394C88A67}" type="pres">
      <dgm:prSet presAssocID="{9E7A43E4-8BC7-4855-927F-58AB70F7327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F46D3D8-CB06-40C0-AD65-6C12EF02B2D2}" type="pres">
      <dgm:prSet presAssocID="{E5F1E54E-6442-4071-BA89-3D5CB5C7F51E}" presName="spacer" presStyleCnt="0"/>
      <dgm:spPr/>
      <dgm:t>
        <a:bodyPr/>
        <a:lstStyle/>
        <a:p>
          <a:endParaRPr lang="fr-CA"/>
        </a:p>
      </dgm:t>
    </dgm:pt>
    <dgm:pt modelId="{2EFCE6C5-6CE1-4825-8934-60A80C38B42D}" type="pres">
      <dgm:prSet presAssocID="{DBB9910B-F4ED-481D-A2ED-7660FC04A0A0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6727D1C-C701-4121-8DB4-FAC5F0E0242C}" type="pres">
      <dgm:prSet presAssocID="{34153AD0-BDA9-4A11-8CAE-84AD2D5E3B13}" presName="spacer" presStyleCnt="0"/>
      <dgm:spPr/>
      <dgm:t>
        <a:bodyPr/>
        <a:lstStyle/>
        <a:p>
          <a:endParaRPr lang="fr-CA"/>
        </a:p>
      </dgm:t>
    </dgm:pt>
    <dgm:pt modelId="{C19906B7-0D58-46D3-B699-E6937174AF57}" type="pres">
      <dgm:prSet presAssocID="{15F6C8F0-7297-4BE5-AA01-1EC88897FD1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7589441-A287-414B-93E6-61F9BF103F3D}" type="pres">
      <dgm:prSet presAssocID="{1E380B27-0502-4066-8DCE-3D1C155DBAEF}" presName="spacer" presStyleCnt="0"/>
      <dgm:spPr/>
      <dgm:t>
        <a:bodyPr/>
        <a:lstStyle/>
        <a:p>
          <a:endParaRPr lang="fr-CA"/>
        </a:p>
      </dgm:t>
    </dgm:pt>
    <dgm:pt modelId="{6AD954D2-AF57-4A03-BE97-6C80DB12E5D5}" type="pres">
      <dgm:prSet presAssocID="{A08B732F-A05F-4EBB-8733-0DA85248C05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FBCDFBB-537C-41AD-A223-CABE28004F20}" type="pres">
      <dgm:prSet presAssocID="{00944442-94B9-4654-A0DD-8C02E60D1982}" presName="spacer" presStyleCnt="0"/>
      <dgm:spPr/>
      <dgm:t>
        <a:bodyPr/>
        <a:lstStyle/>
        <a:p>
          <a:endParaRPr lang="fr-CA"/>
        </a:p>
      </dgm:t>
    </dgm:pt>
    <dgm:pt modelId="{C88F9788-B519-4021-ACCE-3AAC227C7BAB}" type="pres">
      <dgm:prSet presAssocID="{5D1C308E-7467-4CA3-8C30-BBBEFA92FC1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97761C9-E618-43D3-8EC7-72B513A59C0E}" type="pres">
      <dgm:prSet presAssocID="{F00ACA4D-2B01-40EE-8DE2-0BB15E0C7C4C}" presName="spacer" presStyleCnt="0"/>
      <dgm:spPr/>
      <dgm:t>
        <a:bodyPr/>
        <a:lstStyle/>
        <a:p>
          <a:endParaRPr lang="fr-CA"/>
        </a:p>
      </dgm:t>
    </dgm:pt>
    <dgm:pt modelId="{65FDF1E2-AD33-4022-88DE-EC6A5A8E0C7F}" type="pres">
      <dgm:prSet presAssocID="{15FB77C7-49A2-4A47-8631-A4C52E243F7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8E38FA0-3634-4752-BD9A-9AB29EAF95A3}" srcId="{5F07BF79-E681-46B6-A110-EB09D08CDFBB}" destId="{9E7A43E4-8BC7-4855-927F-58AB70F73277}" srcOrd="3" destOrd="0" parTransId="{263BCF6D-711E-4F91-A690-0A30ABC2D6DF}" sibTransId="{E5F1E54E-6442-4071-BA89-3D5CB5C7F51E}"/>
    <dgm:cxn modelId="{1B77AD5A-3E2B-442C-BCB6-1898B1F54253}" srcId="{5F07BF79-E681-46B6-A110-EB09D08CDFBB}" destId="{15F6C8F0-7297-4BE5-AA01-1EC88897FD13}" srcOrd="5" destOrd="0" parTransId="{49957055-B44C-4A55-8AAF-94F73510051F}" sibTransId="{1E380B27-0502-4066-8DCE-3D1C155DBAEF}"/>
    <dgm:cxn modelId="{3D0C5F5B-4E1D-4870-8D1D-40FF5125EDA8}" srcId="{5F07BF79-E681-46B6-A110-EB09D08CDFBB}" destId="{5D1C308E-7467-4CA3-8C30-BBBEFA92FC1E}" srcOrd="7" destOrd="0" parTransId="{15C30753-9785-4196-B142-E91042DC39D0}" sibTransId="{F00ACA4D-2B01-40EE-8DE2-0BB15E0C7C4C}"/>
    <dgm:cxn modelId="{3AC0083F-D104-4362-A1B6-1B520B3E4E7A}" type="presOf" srcId="{15F6C8F0-7297-4BE5-AA01-1EC88897FD13}" destId="{C19906B7-0D58-46D3-B699-E6937174AF57}" srcOrd="0" destOrd="0" presId="urn:microsoft.com/office/officeart/2005/8/layout/vList2"/>
    <dgm:cxn modelId="{09697CED-F5EA-4928-AEF2-F440414BA225}" type="presOf" srcId="{4B060AF4-59BC-41A9-912F-20BC7D00D5C1}" destId="{0989C277-0742-4C6D-B582-8D101B679818}" srcOrd="0" destOrd="0" presId="urn:microsoft.com/office/officeart/2005/8/layout/vList2"/>
    <dgm:cxn modelId="{4423C897-799F-40A0-8D29-4A3464651682}" type="presOf" srcId="{9E7A43E4-8BC7-4855-927F-58AB70F73277}" destId="{C21739C3-C6A4-40EF-8A36-EC6394C88A67}" srcOrd="0" destOrd="0" presId="urn:microsoft.com/office/officeart/2005/8/layout/vList2"/>
    <dgm:cxn modelId="{4E7E0326-8E63-4E01-8421-3481A769170E}" type="presOf" srcId="{5D1C308E-7467-4CA3-8C30-BBBEFA92FC1E}" destId="{C88F9788-B519-4021-ACCE-3AAC227C7BAB}" srcOrd="0" destOrd="0" presId="urn:microsoft.com/office/officeart/2005/8/layout/vList2"/>
    <dgm:cxn modelId="{3DC440B6-53C2-4358-9E15-0B51B98B1CD4}" srcId="{7336FA7C-2BEB-4422-BB34-FAF470AE04B7}" destId="{570C6393-AA88-4FA7-80A1-2449DE6558D6}" srcOrd="0" destOrd="0" parTransId="{F552CF6D-9ECF-411D-8C0D-B67D4D3FB707}" sibTransId="{6FDCCACA-2136-423A-9AC1-918473DD36F0}"/>
    <dgm:cxn modelId="{1A715EB1-CD3C-43C3-BC0D-3229A331A33A}" type="presOf" srcId="{A08B732F-A05F-4EBB-8733-0DA85248C054}" destId="{6AD954D2-AF57-4A03-BE97-6C80DB12E5D5}" srcOrd="0" destOrd="0" presId="urn:microsoft.com/office/officeart/2005/8/layout/vList2"/>
    <dgm:cxn modelId="{8B30513B-D6C3-441B-B4C5-4290E9FAE4F5}" type="presOf" srcId="{21DE6B7D-3A02-4698-8A13-194218B7DACA}" destId="{89C1F137-E10E-441C-9586-E47D5A8892FF}" srcOrd="0" destOrd="1" presId="urn:microsoft.com/office/officeart/2005/8/layout/vList2"/>
    <dgm:cxn modelId="{2DC27691-D928-4A65-BD1F-73960A07CFB7}" srcId="{5F07BF79-E681-46B6-A110-EB09D08CDFBB}" destId="{D0CE151C-B0F8-46D3-AF16-5C1151F86BBC}" srcOrd="0" destOrd="0" parTransId="{30DF8FC7-FA4A-4764-87CB-EFE77626BB3F}" sibTransId="{9F4A7059-7026-49A0-BFBF-5E4E9C0F92A6}"/>
    <dgm:cxn modelId="{AC29D791-33FF-46F3-9CD7-4F49A7094EEA}" type="presOf" srcId="{570C6393-AA88-4FA7-80A1-2449DE6558D6}" destId="{89C1F137-E10E-441C-9586-E47D5A8892FF}" srcOrd="0" destOrd="0" presId="urn:microsoft.com/office/officeart/2005/8/layout/vList2"/>
    <dgm:cxn modelId="{F3C2529A-F5B3-4CF8-A000-882CBF28B83B}" type="presOf" srcId="{B52231F7-C9FD-4852-9B6A-A4F783C00368}" destId="{0821973D-5854-492E-AD3B-66CCDA806A10}" srcOrd="0" destOrd="0" presId="urn:microsoft.com/office/officeart/2005/8/layout/vList2"/>
    <dgm:cxn modelId="{B8CB8862-CEAD-4275-B573-2DF5AAA9352C}" type="presOf" srcId="{D0CE151C-B0F8-46D3-AF16-5C1151F86BBC}" destId="{1F9A068A-18BC-4CEA-AEBD-58BA17CD2477}" srcOrd="0" destOrd="0" presId="urn:microsoft.com/office/officeart/2005/8/layout/vList2"/>
    <dgm:cxn modelId="{26DDC002-0CC6-44FE-85F2-FCE1C9C2AA34}" srcId="{7336FA7C-2BEB-4422-BB34-FAF470AE04B7}" destId="{21DE6B7D-3A02-4698-8A13-194218B7DACA}" srcOrd="1" destOrd="0" parTransId="{F997899A-D865-400C-9C20-25A2C78CF592}" sibTransId="{3CD58EA6-81CD-4496-A0A3-D12FD2C198A3}"/>
    <dgm:cxn modelId="{12122848-1E2C-4557-ACC7-FFB121B85D37}" srcId="{5F07BF79-E681-46B6-A110-EB09D08CDFBB}" destId="{4B060AF4-59BC-41A9-912F-20BC7D00D5C1}" srcOrd="1" destOrd="0" parTransId="{1DCBCA7E-41CC-41A1-B25A-8964146C3156}" sibTransId="{D457360A-8053-43C1-AC47-1674CF34CB93}"/>
    <dgm:cxn modelId="{3F78D171-82B7-4B4D-B6F6-33943C65F2AE}" type="presOf" srcId="{7336FA7C-2BEB-4422-BB34-FAF470AE04B7}" destId="{EB4BFEFD-E6A6-477D-9CCC-48CB0DC4D941}" srcOrd="0" destOrd="0" presId="urn:microsoft.com/office/officeart/2005/8/layout/vList2"/>
    <dgm:cxn modelId="{527B38BD-3378-42C2-BB74-F04EE1E846BA}" srcId="{5F07BF79-E681-46B6-A110-EB09D08CDFBB}" destId="{A08B732F-A05F-4EBB-8733-0DA85248C054}" srcOrd="6" destOrd="0" parTransId="{D2E03894-EEBA-4DA9-BE66-50B0E7D1E9FB}" sibTransId="{00944442-94B9-4654-A0DD-8C02E60D1982}"/>
    <dgm:cxn modelId="{461B53E6-D91D-469C-AA71-8FB850076BD9}" srcId="{5F07BF79-E681-46B6-A110-EB09D08CDFBB}" destId="{15FB77C7-49A2-4A47-8631-A4C52E243F75}" srcOrd="8" destOrd="0" parTransId="{D263922B-9B91-4182-8C4C-26CD6889092A}" sibTransId="{819128B5-4FED-42C4-AE2E-69B2B0E931AE}"/>
    <dgm:cxn modelId="{DA1C422A-4445-4823-A8C8-CFEA1C75BB6A}" srcId="{5F07BF79-E681-46B6-A110-EB09D08CDFBB}" destId="{DBB9910B-F4ED-481D-A2ED-7660FC04A0A0}" srcOrd="4" destOrd="0" parTransId="{97F43E57-8B87-4E42-B4DF-93CA716729E9}" sibTransId="{34153AD0-BDA9-4A11-8CAE-84AD2D5E3B13}"/>
    <dgm:cxn modelId="{08C0E5B3-2BA1-46DE-9F29-E21FE73BE9A4}" type="presOf" srcId="{15FB77C7-49A2-4A47-8631-A4C52E243F75}" destId="{65FDF1E2-AD33-4022-88DE-EC6A5A8E0C7F}" srcOrd="0" destOrd="0" presId="urn:microsoft.com/office/officeart/2005/8/layout/vList2"/>
    <dgm:cxn modelId="{A4216A17-D234-47E7-A392-CB8D0D220DB9}" type="presOf" srcId="{5F07BF79-E681-46B6-A110-EB09D08CDFBB}" destId="{0D5D28D4-CE3F-45C6-A432-BB6BFFE8F525}" srcOrd="0" destOrd="0" presId="urn:microsoft.com/office/officeart/2005/8/layout/vList2"/>
    <dgm:cxn modelId="{5AB0A1AE-6250-4C12-89AA-A1D38F72D01E}" type="presOf" srcId="{DBB9910B-F4ED-481D-A2ED-7660FC04A0A0}" destId="{2EFCE6C5-6CE1-4825-8934-60A80C38B42D}" srcOrd="0" destOrd="0" presId="urn:microsoft.com/office/officeart/2005/8/layout/vList2"/>
    <dgm:cxn modelId="{7AD79927-F50C-4EEC-AC82-3E33174579E1}" srcId="{4B060AF4-59BC-41A9-912F-20BC7D00D5C1}" destId="{B52231F7-C9FD-4852-9B6A-A4F783C00368}" srcOrd="0" destOrd="0" parTransId="{BA23E174-91C7-40AA-B8B3-E835A63028B2}" sibTransId="{68D1947B-0CF9-4E98-849B-7DA96DDAA58A}"/>
    <dgm:cxn modelId="{77414A9D-FBF8-47E2-B00A-94433108E1B1}" srcId="{5F07BF79-E681-46B6-A110-EB09D08CDFBB}" destId="{7336FA7C-2BEB-4422-BB34-FAF470AE04B7}" srcOrd="2" destOrd="0" parTransId="{E0CCD49D-50E8-4BDC-AD85-E0DB89378B95}" sibTransId="{98D66949-FF2E-450A-A618-67711A7C2927}"/>
    <dgm:cxn modelId="{A7270A41-8AB9-4C50-818D-4ACF572353D4}" type="presParOf" srcId="{0D5D28D4-CE3F-45C6-A432-BB6BFFE8F525}" destId="{1F9A068A-18BC-4CEA-AEBD-58BA17CD2477}" srcOrd="0" destOrd="0" presId="urn:microsoft.com/office/officeart/2005/8/layout/vList2"/>
    <dgm:cxn modelId="{EBCA36A5-A402-402E-AFC7-879734B7AD78}" type="presParOf" srcId="{0D5D28D4-CE3F-45C6-A432-BB6BFFE8F525}" destId="{3DCE90D6-D5EC-4AC8-AE69-6514AE685B74}" srcOrd="1" destOrd="0" presId="urn:microsoft.com/office/officeart/2005/8/layout/vList2"/>
    <dgm:cxn modelId="{0F09D3AB-C81C-4206-8439-17D48AA6421F}" type="presParOf" srcId="{0D5D28D4-CE3F-45C6-A432-BB6BFFE8F525}" destId="{0989C277-0742-4C6D-B582-8D101B679818}" srcOrd="2" destOrd="0" presId="urn:microsoft.com/office/officeart/2005/8/layout/vList2"/>
    <dgm:cxn modelId="{923BD2DC-9A77-4D92-96E2-B294FE1A1685}" type="presParOf" srcId="{0D5D28D4-CE3F-45C6-A432-BB6BFFE8F525}" destId="{0821973D-5854-492E-AD3B-66CCDA806A10}" srcOrd="3" destOrd="0" presId="urn:microsoft.com/office/officeart/2005/8/layout/vList2"/>
    <dgm:cxn modelId="{131F7B57-BE67-4F0F-B534-8D4E7A3656CB}" type="presParOf" srcId="{0D5D28D4-CE3F-45C6-A432-BB6BFFE8F525}" destId="{EB4BFEFD-E6A6-477D-9CCC-48CB0DC4D941}" srcOrd="4" destOrd="0" presId="urn:microsoft.com/office/officeart/2005/8/layout/vList2"/>
    <dgm:cxn modelId="{A5DE1862-344D-408A-BE70-E017F507FC11}" type="presParOf" srcId="{0D5D28D4-CE3F-45C6-A432-BB6BFFE8F525}" destId="{89C1F137-E10E-441C-9586-E47D5A8892FF}" srcOrd="5" destOrd="0" presId="urn:microsoft.com/office/officeart/2005/8/layout/vList2"/>
    <dgm:cxn modelId="{B02C8B22-230A-409F-879B-8391743B127D}" type="presParOf" srcId="{0D5D28D4-CE3F-45C6-A432-BB6BFFE8F525}" destId="{C21739C3-C6A4-40EF-8A36-EC6394C88A67}" srcOrd="6" destOrd="0" presId="urn:microsoft.com/office/officeart/2005/8/layout/vList2"/>
    <dgm:cxn modelId="{4E8B0860-8FE1-4D65-90E7-D946D27724F1}" type="presParOf" srcId="{0D5D28D4-CE3F-45C6-A432-BB6BFFE8F525}" destId="{7F46D3D8-CB06-40C0-AD65-6C12EF02B2D2}" srcOrd="7" destOrd="0" presId="urn:microsoft.com/office/officeart/2005/8/layout/vList2"/>
    <dgm:cxn modelId="{803F4619-F768-4C86-8CF3-8E0465D53DF5}" type="presParOf" srcId="{0D5D28D4-CE3F-45C6-A432-BB6BFFE8F525}" destId="{2EFCE6C5-6CE1-4825-8934-60A80C38B42D}" srcOrd="8" destOrd="0" presId="urn:microsoft.com/office/officeart/2005/8/layout/vList2"/>
    <dgm:cxn modelId="{3CC71E07-C7C8-421D-9CF4-E038D4D25438}" type="presParOf" srcId="{0D5D28D4-CE3F-45C6-A432-BB6BFFE8F525}" destId="{36727D1C-C701-4121-8DB4-FAC5F0E0242C}" srcOrd="9" destOrd="0" presId="urn:microsoft.com/office/officeart/2005/8/layout/vList2"/>
    <dgm:cxn modelId="{DBF1CB0D-EA8B-483C-9A4E-27827EF7256D}" type="presParOf" srcId="{0D5D28D4-CE3F-45C6-A432-BB6BFFE8F525}" destId="{C19906B7-0D58-46D3-B699-E6937174AF57}" srcOrd="10" destOrd="0" presId="urn:microsoft.com/office/officeart/2005/8/layout/vList2"/>
    <dgm:cxn modelId="{2AF67493-7C61-4378-A1C3-E7DF50E10D2E}" type="presParOf" srcId="{0D5D28D4-CE3F-45C6-A432-BB6BFFE8F525}" destId="{57589441-A287-414B-93E6-61F9BF103F3D}" srcOrd="11" destOrd="0" presId="urn:microsoft.com/office/officeart/2005/8/layout/vList2"/>
    <dgm:cxn modelId="{5FD99E49-B5FE-4BD2-9108-7914C2F66B64}" type="presParOf" srcId="{0D5D28D4-CE3F-45C6-A432-BB6BFFE8F525}" destId="{6AD954D2-AF57-4A03-BE97-6C80DB12E5D5}" srcOrd="12" destOrd="0" presId="urn:microsoft.com/office/officeart/2005/8/layout/vList2"/>
    <dgm:cxn modelId="{B9A649D2-1795-498C-9F06-9C88A5D0BEAB}" type="presParOf" srcId="{0D5D28D4-CE3F-45C6-A432-BB6BFFE8F525}" destId="{0FBCDFBB-537C-41AD-A223-CABE28004F20}" srcOrd="13" destOrd="0" presId="urn:microsoft.com/office/officeart/2005/8/layout/vList2"/>
    <dgm:cxn modelId="{3FD4D879-1E21-4966-A440-9A3DB2AC0217}" type="presParOf" srcId="{0D5D28D4-CE3F-45C6-A432-BB6BFFE8F525}" destId="{C88F9788-B519-4021-ACCE-3AAC227C7BAB}" srcOrd="14" destOrd="0" presId="urn:microsoft.com/office/officeart/2005/8/layout/vList2"/>
    <dgm:cxn modelId="{E5543FFD-5AE8-4E86-AB18-9E4060455231}" type="presParOf" srcId="{0D5D28D4-CE3F-45C6-A432-BB6BFFE8F525}" destId="{897761C9-E618-43D3-8EC7-72B513A59C0E}" srcOrd="15" destOrd="0" presId="urn:microsoft.com/office/officeart/2005/8/layout/vList2"/>
    <dgm:cxn modelId="{163BD180-CD29-4708-8D08-6F833020A5E0}" type="presParOf" srcId="{0D5D28D4-CE3F-45C6-A432-BB6BFFE8F525}" destId="{65FDF1E2-AD33-4022-88DE-EC6A5A8E0C7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F0B24E-B357-4E01-A8A2-5F3C23D24EF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1E620175-B87F-43AA-9564-32E491A65181}">
      <dgm:prSet custT="1"/>
      <dgm:spPr/>
      <dgm:t>
        <a:bodyPr/>
        <a:lstStyle/>
        <a:p>
          <a:pPr rtl="0"/>
          <a:r>
            <a:rPr lang="fr-CA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Évolution de l’image corporelle</a:t>
          </a:r>
          <a:endParaRPr lang="fr-CA" sz="24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E2580-1199-44C9-913D-302319D57AF3}" type="parTrans" cxnId="{366CFA4E-F1B4-4CA1-9BD8-9C7C57294FD2}">
      <dgm:prSet/>
      <dgm:spPr/>
      <dgm:t>
        <a:bodyPr/>
        <a:lstStyle/>
        <a:p>
          <a:endParaRPr lang="fr-CA" sz="1400"/>
        </a:p>
      </dgm:t>
    </dgm:pt>
    <dgm:pt modelId="{872D551C-63BB-4614-9147-7BC40AA61359}" type="sibTrans" cxnId="{366CFA4E-F1B4-4CA1-9BD8-9C7C57294FD2}">
      <dgm:prSet/>
      <dgm:spPr/>
      <dgm:t>
        <a:bodyPr/>
        <a:lstStyle/>
        <a:p>
          <a:endParaRPr lang="fr-CA" sz="1400"/>
        </a:p>
      </dgm:t>
    </dgm:pt>
    <dgm:pt modelId="{E977D92D-2FE1-40B0-9960-470F1F88629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1800" dirty="0" smtClean="0"/>
            <a:t>Jusqu’au début du 20</a:t>
          </a:r>
          <a:r>
            <a:rPr lang="fr-CA" sz="1800" baseline="30000" dirty="0" smtClean="0"/>
            <a:t>e</a:t>
          </a:r>
          <a:r>
            <a:rPr lang="fr-CA" sz="1800" dirty="0" smtClean="0"/>
            <a:t> siècle: éloge femme ronde</a:t>
          </a:r>
          <a:endParaRPr lang="fr-CA" sz="1800" dirty="0"/>
        </a:p>
      </dgm:t>
    </dgm:pt>
    <dgm:pt modelId="{76D5C0C5-2A66-49C3-94B3-6C1284CD16F2}" type="parTrans" cxnId="{1FE0CEDB-C9E0-4B94-897A-57FD9AF7B6E7}">
      <dgm:prSet/>
      <dgm:spPr/>
      <dgm:t>
        <a:bodyPr/>
        <a:lstStyle/>
        <a:p>
          <a:endParaRPr lang="fr-CA" sz="1400"/>
        </a:p>
      </dgm:t>
    </dgm:pt>
    <dgm:pt modelId="{F6892314-D1E6-4EC7-8DBD-66B969F2F3AF}" type="sibTrans" cxnId="{1FE0CEDB-C9E0-4B94-897A-57FD9AF7B6E7}">
      <dgm:prSet/>
      <dgm:spPr/>
      <dgm:t>
        <a:bodyPr/>
        <a:lstStyle/>
        <a:p>
          <a:endParaRPr lang="fr-CA" sz="1400"/>
        </a:p>
      </dgm:t>
    </dgm:pt>
    <dgm:pt modelId="{E07322B8-90BA-4BA2-8187-EF28B6470A46}">
      <dgm:prSet custT="1"/>
      <dgm:spPr/>
      <dgm:t>
        <a:bodyPr/>
        <a:lstStyle/>
        <a:p>
          <a:pPr rtl="0"/>
          <a:r>
            <a:rPr lang="fr-CA" sz="1400" dirty="0" smtClean="0"/>
            <a:t>Symbole de beauté, fertilité et sensualité</a:t>
          </a:r>
          <a:endParaRPr lang="fr-CA" sz="1400" dirty="0"/>
        </a:p>
      </dgm:t>
    </dgm:pt>
    <dgm:pt modelId="{582FA77C-1A2D-41E6-A565-8D0050C9894E}" type="parTrans" cxnId="{FE5AD074-CB93-48A4-9D85-A2C05ADF3C5C}">
      <dgm:prSet/>
      <dgm:spPr/>
      <dgm:t>
        <a:bodyPr/>
        <a:lstStyle/>
        <a:p>
          <a:endParaRPr lang="fr-CA" sz="1400"/>
        </a:p>
      </dgm:t>
    </dgm:pt>
    <dgm:pt modelId="{404ABFFF-1973-4837-A307-88157C19BDE0}" type="sibTrans" cxnId="{FE5AD074-CB93-48A4-9D85-A2C05ADF3C5C}">
      <dgm:prSet/>
      <dgm:spPr/>
      <dgm:t>
        <a:bodyPr/>
        <a:lstStyle/>
        <a:p>
          <a:endParaRPr lang="fr-CA" sz="1400"/>
        </a:p>
      </dgm:t>
    </dgm:pt>
    <dgm:pt modelId="{832ACB2D-0235-4F7F-AF22-68D07E73D5A2}">
      <dgm:prSet custT="1"/>
      <dgm:spPr/>
      <dgm:t>
        <a:bodyPr/>
        <a:lstStyle/>
        <a:p>
          <a:pPr rtl="0"/>
          <a:endParaRPr lang="fr-CA" sz="1400" dirty="0" smtClean="0"/>
        </a:p>
        <a:p>
          <a:pPr rtl="0"/>
          <a:r>
            <a:rPr lang="fr-CA" sz="1400" dirty="0" smtClean="0"/>
            <a:t>Culte du corps gros: habileté à survivre, signe de bonne santé, pouvoir social</a:t>
          </a:r>
          <a:endParaRPr lang="fr-CA" sz="1400" dirty="0"/>
        </a:p>
      </dgm:t>
    </dgm:pt>
    <dgm:pt modelId="{939FBE7C-BF6A-4CB1-9A85-4750C95ADE28}" type="parTrans" cxnId="{20D2D452-398A-4D6E-A744-CB8BC00B3DAB}">
      <dgm:prSet/>
      <dgm:spPr/>
      <dgm:t>
        <a:bodyPr/>
        <a:lstStyle/>
        <a:p>
          <a:endParaRPr lang="fr-CA" sz="1400"/>
        </a:p>
      </dgm:t>
    </dgm:pt>
    <dgm:pt modelId="{0CF67F8B-B999-4CC1-8004-3333C0FE1651}" type="sibTrans" cxnId="{20D2D452-398A-4D6E-A744-CB8BC00B3DAB}">
      <dgm:prSet/>
      <dgm:spPr/>
      <dgm:t>
        <a:bodyPr/>
        <a:lstStyle/>
        <a:p>
          <a:endParaRPr lang="fr-CA" sz="1400"/>
        </a:p>
      </dgm:t>
    </dgm:pt>
    <dgm:pt modelId="{005405A4-05B4-4885-BD17-620C43C490A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1800" dirty="0" smtClean="0"/>
            <a:t>1920 Amérique du Nord: amorce changement des mentalités</a:t>
          </a:r>
          <a:endParaRPr lang="fr-CA" sz="1800" dirty="0"/>
        </a:p>
      </dgm:t>
    </dgm:pt>
    <dgm:pt modelId="{A21B1731-3408-4309-9ABB-CFACCFA2EDF9}" type="parTrans" cxnId="{AA2F8A79-D0FB-4366-ABAC-F86DFFDE86F8}">
      <dgm:prSet/>
      <dgm:spPr/>
      <dgm:t>
        <a:bodyPr/>
        <a:lstStyle/>
        <a:p>
          <a:endParaRPr lang="fr-CA" sz="1400"/>
        </a:p>
      </dgm:t>
    </dgm:pt>
    <dgm:pt modelId="{A517787B-A885-42FC-B3EE-CE8D3FE9EC80}" type="sibTrans" cxnId="{AA2F8A79-D0FB-4366-ABAC-F86DFFDE86F8}">
      <dgm:prSet/>
      <dgm:spPr/>
      <dgm:t>
        <a:bodyPr/>
        <a:lstStyle/>
        <a:p>
          <a:endParaRPr lang="fr-CA" sz="1400"/>
        </a:p>
      </dgm:t>
    </dgm:pt>
    <dgm:pt modelId="{2AF382AD-3C70-4A9C-B170-1EA239D6EBF0}">
      <dgm:prSet custT="1"/>
      <dgm:spPr/>
      <dgm:t>
        <a:bodyPr/>
        <a:lstStyle/>
        <a:p>
          <a:pPr rtl="0"/>
          <a:r>
            <a:rPr lang="fr-CA" sz="1400" dirty="0" smtClean="0"/>
            <a:t>Évolution connaissances médicales vs embonpoint</a:t>
          </a:r>
          <a:endParaRPr lang="fr-CA" sz="1400" dirty="0"/>
        </a:p>
      </dgm:t>
    </dgm:pt>
    <dgm:pt modelId="{68062392-33FE-4AD2-8A49-04AFE5B53711}" type="parTrans" cxnId="{98FEE056-1C54-44CD-87C9-258A779EEC48}">
      <dgm:prSet/>
      <dgm:spPr/>
      <dgm:t>
        <a:bodyPr/>
        <a:lstStyle/>
        <a:p>
          <a:endParaRPr lang="fr-CA" sz="1400"/>
        </a:p>
      </dgm:t>
    </dgm:pt>
    <dgm:pt modelId="{4AA8B6AC-98A8-43DC-B178-7E3B381A8169}" type="sibTrans" cxnId="{98FEE056-1C54-44CD-87C9-258A779EEC48}">
      <dgm:prSet/>
      <dgm:spPr/>
      <dgm:t>
        <a:bodyPr/>
        <a:lstStyle/>
        <a:p>
          <a:endParaRPr lang="fr-CA" sz="1400"/>
        </a:p>
      </dgm:t>
    </dgm:pt>
    <dgm:pt modelId="{CFC8B0DE-5496-4552-AA2A-289E3D94EF58}">
      <dgm:prSet custT="1"/>
      <dgm:spPr/>
      <dgm:t>
        <a:bodyPr/>
        <a:lstStyle/>
        <a:p>
          <a:pPr rtl="0"/>
          <a:r>
            <a:rPr lang="fr-CA" sz="1400" dirty="0" smtClean="0"/>
            <a:t>Port de corset/gaine vs ligne</a:t>
          </a:r>
          <a:endParaRPr lang="fr-CA" sz="1400" dirty="0"/>
        </a:p>
      </dgm:t>
    </dgm:pt>
    <dgm:pt modelId="{67DAFFA7-8DAE-4C1C-AA17-197257605424}" type="parTrans" cxnId="{7AED60A2-A6EE-47B0-898A-EE34231A4AA7}">
      <dgm:prSet/>
      <dgm:spPr/>
      <dgm:t>
        <a:bodyPr/>
        <a:lstStyle/>
        <a:p>
          <a:endParaRPr lang="fr-CA" sz="1400"/>
        </a:p>
      </dgm:t>
    </dgm:pt>
    <dgm:pt modelId="{37B989D0-A95B-4D7F-8248-FB67BD770CA7}" type="sibTrans" cxnId="{7AED60A2-A6EE-47B0-898A-EE34231A4AA7}">
      <dgm:prSet/>
      <dgm:spPr/>
      <dgm:t>
        <a:bodyPr/>
        <a:lstStyle/>
        <a:p>
          <a:endParaRPr lang="fr-CA" sz="1400"/>
        </a:p>
      </dgm:t>
    </dgm:pt>
    <dgm:pt modelId="{60E082BE-03AA-4F6F-8B26-B746D1526788}">
      <dgm:prSet custT="1"/>
      <dgm:spPr/>
      <dgm:t>
        <a:bodyPr/>
        <a:lstStyle/>
        <a:p>
          <a:pPr rtl="0"/>
          <a:r>
            <a:rPr lang="fr-CA" sz="1400" dirty="0" smtClean="0"/>
            <a:t>Arrivée régimes amaigrissants</a:t>
          </a:r>
          <a:endParaRPr lang="fr-CA" sz="1400" dirty="0"/>
        </a:p>
      </dgm:t>
    </dgm:pt>
    <dgm:pt modelId="{110CDE5E-972B-4620-8229-5537DB7CC368}" type="parTrans" cxnId="{392D7EBE-B9D9-4A14-A96D-CC380AC66590}">
      <dgm:prSet/>
      <dgm:spPr/>
      <dgm:t>
        <a:bodyPr/>
        <a:lstStyle/>
        <a:p>
          <a:endParaRPr lang="fr-CA" sz="1400"/>
        </a:p>
      </dgm:t>
    </dgm:pt>
    <dgm:pt modelId="{3EF19E0D-507F-4350-8FB7-C62E99772091}" type="sibTrans" cxnId="{392D7EBE-B9D9-4A14-A96D-CC380AC66590}">
      <dgm:prSet/>
      <dgm:spPr/>
      <dgm:t>
        <a:bodyPr/>
        <a:lstStyle/>
        <a:p>
          <a:endParaRPr lang="fr-CA" sz="1400"/>
        </a:p>
      </dgm:t>
    </dgm:pt>
    <dgm:pt modelId="{682ED065-ADB0-4B3D-9BD0-8C1F165B9C31}">
      <dgm:prSet custT="1"/>
      <dgm:spPr/>
      <dgm:t>
        <a:bodyPr/>
        <a:lstStyle/>
        <a:p>
          <a:pPr rtl="0"/>
          <a:r>
            <a:rPr lang="fr-CA" sz="1400" dirty="0" smtClean="0"/>
            <a:t>Développement chirurgie esthétique, cosmétiques</a:t>
          </a:r>
          <a:endParaRPr lang="fr-CA" sz="1400" dirty="0"/>
        </a:p>
      </dgm:t>
    </dgm:pt>
    <dgm:pt modelId="{BBA8E4BC-1DA0-46D6-84C7-9A347BFC9177}" type="parTrans" cxnId="{02E13FAE-482D-466C-AA07-8D38121E218F}">
      <dgm:prSet/>
      <dgm:spPr/>
      <dgm:t>
        <a:bodyPr/>
        <a:lstStyle/>
        <a:p>
          <a:endParaRPr lang="fr-CA" sz="1400"/>
        </a:p>
      </dgm:t>
    </dgm:pt>
    <dgm:pt modelId="{E2A357F2-C9D7-4693-83DD-E201C99DF99F}" type="sibTrans" cxnId="{02E13FAE-482D-466C-AA07-8D38121E218F}">
      <dgm:prSet/>
      <dgm:spPr/>
      <dgm:t>
        <a:bodyPr/>
        <a:lstStyle/>
        <a:p>
          <a:endParaRPr lang="fr-CA" sz="1400"/>
        </a:p>
      </dgm:t>
    </dgm:pt>
    <dgm:pt modelId="{BB935F80-0EEF-40CC-A2C2-2C2CB39C947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1800" dirty="0" smtClean="0"/>
            <a:t>1950-1960: féminisme / libération femme</a:t>
          </a:r>
          <a:endParaRPr lang="fr-CA" sz="1800" dirty="0"/>
        </a:p>
      </dgm:t>
    </dgm:pt>
    <dgm:pt modelId="{1A076E0D-16BF-4A7A-8492-C2761C92BFD1}" type="parTrans" cxnId="{48C5B7EF-3E94-4B8E-8993-66C238A1F021}">
      <dgm:prSet/>
      <dgm:spPr/>
      <dgm:t>
        <a:bodyPr/>
        <a:lstStyle/>
        <a:p>
          <a:endParaRPr lang="fr-CA" sz="1400"/>
        </a:p>
      </dgm:t>
    </dgm:pt>
    <dgm:pt modelId="{B0ED30D3-14A7-432E-87D4-8459E9B2F970}" type="sibTrans" cxnId="{48C5B7EF-3E94-4B8E-8993-66C238A1F021}">
      <dgm:prSet/>
      <dgm:spPr/>
      <dgm:t>
        <a:bodyPr/>
        <a:lstStyle/>
        <a:p>
          <a:endParaRPr lang="fr-CA" sz="1400"/>
        </a:p>
      </dgm:t>
    </dgm:pt>
    <dgm:pt modelId="{E9B27985-1D64-4860-AE3F-941B8301283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1800" dirty="0" smtClean="0"/>
            <a:t>1970: minceur extrême vs mode</a:t>
          </a:r>
          <a:endParaRPr lang="fr-CA" sz="1800" dirty="0"/>
        </a:p>
      </dgm:t>
    </dgm:pt>
    <dgm:pt modelId="{27106D64-FAD7-4E2F-BD8E-5EE1F5538329}" type="parTrans" cxnId="{354D7AD2-5B0D-4953-8069-3F518AAED85A}">
      <dgm:prSet/>
      <dgm:spPr/>
      <dgm:t>
        <a:bodyPr/>
        <a:lstStyle/>
        <a:p>
          <a:endParaRPr lang="fr-CA" sz="1400"/>
        </a:p>
      </dgm:t>
    </dgm:pt>
    <dgm:pt modelId="{F69F67CA-060C-4FEB-B792-00FAC913A3C8}" type="sibTrans" cxnId="{354D7AD2-5B0D-4953-8069-3F518AAED85A}">
      <dgm:prSet/>
      <dgm:spPr/>
      <dgm:t>
        <a:bodyPr/>
        <a:lstStyle/>
        <a:p>
          <a:endParaRPr lang="fr-CA" sz="1400"/>
        </a:p>
      </dgm:t>
    </dgm:pt>
    <dgm:pt modelId="{F85EC2B8-D23C-42D8-A498-5571D12B3544}">
      <dgm:prSet/>
      <dgm:spPr/>
      <dgm:t>
        <a:bodyPr/>
        <a:lstStyle/>
        <a:p>
          <a:endParaRPr lang="fr-CA"/>
        </a:p>
      </dgm:t>
    </dgm:pt>
    <dgm:pt modelId="{059922E5-AEB1-41E5-BB02-F3859CA267FB}" type="parTrans" cxnId="{11B7280B-5D8B-45B9-B069-44D1783F67F4}">
      <dgm:prSet/>
      <dgm:spPr/>
      <dgm:t>
        <a:bodyPr/>
        <a:lstStyle/>
        <a:p>
          <a:endParaRPr lang="fr-CA" sz="1400"/>
        </a:p>
      </dgm:t>
    </dgm:pt>
    <dgm:pt modelId="{2D8606E8-29DF-45F9-B738-C8F73F0C1B98}" type="sibTrans" cxnId="{11B7280B-5D8B-45B9-B069-44D1783F67F4}">
      <dgm:prSet/>
      <dgm:spPr/>
      <dgm:t>
        <a:bodyPr/>
        <a:lstStyle/>
        <a:p>
          <a:endParaRPr lang="fr-CA" sz="1400"/>
        </a:p>
      </dgm:t>
    </dgm:pt>
    <dgm:pt modelId="{AF8770D9-FF20-4F63-95D5-BF34A743C31C}">
      <dgm:prSet/>
      <dgm:spPr/>
      <dgm:t>
        <a:bodyPr/>
        <a:lstStyle/>
        <a:p>
          <a:endParaRPr lang="fr-CA"/>
        </a:p>
      </dgm:t>
    </dgm:pt>
    <dgm:pt modelId="{B0AD4B95-444E-4CB5-9EA4-E6CC66E65342}" type="parTrans" cxnId="{BAE3307D-AD8F-4E3E-996D-9370973D5B78}">
      <dgm:prSet/>
      <dgm:spPr/>
      <dgm:t>
        <a:bodyPr/>
        <a:lstStyle/>
        <a:p>
          <a:endParaRPr lang="fr-CA" sz="1400"/>
        </a:p>
      </dgm:t>
    </dgm:pt>
    <dgm:pt modelId="{60B69624-B89B-4424-AC71-1BD94504421A}" type="sibTrans" cxnId="{BAE3307D-AD8F-4E3E-996D-9370973D5B78}">
      <dgm:prSet/>
      <dgm:spPr/>
      <dgm:t>
        <a:bodyPr/>
        <a:lstStyle/>
        <a:p>
          <a:endParaRPr lang="fr-CA" sz="1400"/>
        </a:p>
      </dgm:t>
    </dgm:pt>
    <dgm:pt modelId="{65E720F6-B301-46B9-9C22-C129008EA65F}">
      <dgm:prSet custT="1"/>
      <dgm:spPr/>
      <dgm:t>
        <a:bodyPr/>
        <a:lstStyle/>
        <a:p>
          <a:pPr rtl="0"/>
          <a:r>
            <a:rPr lang="fr-CA" sz="1400" dirty="0" smtClean="0"/>
            <a:t>Vêtements moins contraignants</a:t>
          </a:r>
          <a:endParaRPr lang="fr-CA" sz="1400" dirty="0"/>
        </a:p>
      </dgm:t>
    </dgm:pt>
    <dgm:pt modelId="{78564EBF-6949-4516-A590-AE360B45C295}" type="parTrans" cxnId="{5FE94C8C-59B4-402F-BA14-EFA8F39CA9CC}">
      <dgm:prSet/>
      <dgm:spPr/>
      <dgm:t>
        <a:bodyPr/>
        <a:lstStyle/>
        <a:p>
          <a:endParaRPr lang="fr-CA"/>
        </a:p>
      </dgm:t>
    </dgm:pt>
    <dgm:pt modelId="{B7482FF6-FC7D-4AC7-98F0-8B6D016E5EDF}" type="sibTrans" cxnId="{5FE94C8C-59B4-402F-BA14-EFA8F39CA9CC}">
      <dgm:prSet/>
      <dgm:spPr/>
      <dgm:t>
        <a:bodyPr/>
        <a:lstStyle/>
        <a:p>
          <a:endParaRPr lang="fr-CA"/>
        </a:p>
      </dgm:t>
    </dgm:pt>
    <dgm:pt modelId="{7E539DEB-331D-4EB2-BCC1-4359BC99DE0C}" type="pres">
      <dgm:prSet presAssocID="{F0F0B24E-B357-4E01-A8A2-5F3C23D24EF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8E605671-0D37-4F6D-BC08-F50514EB00B5}" type="pres">
      <dgm:prSet presAssocID="{1E620175-B87F-43AA-9564-32E491A65181}" presName="parentText1" presStyleLbl="node1" presStyleIdx="0" presStyleCnt="5" custScaleX="100000" custLinFactNeighborX="2222" custLinFactNeighborY="-330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FCD6E55-0241-4F9F-97B4-214398087649}" type="pres">
      <dgm:prSet presAssocID="{E977D92D-2FE1-40B0-9960-470F1F886298}" presName="parentText2" presStyleLbl="node1" presStyleIdx="1" presStyleCnt="5" custScaleX="118621" custLinFactNeighborX="-17608" custLinFactNeighborY="-171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204172-EB02-493C-834D-11A0A71F42C9}" type="pres">
      <dgm:prSet presAssocID="{E977D92D-2FE1-40B0-9960-470F1F886298}" presName="childText2" presStyleLbl="solidAlignAcc1" presStyleIdx="0" presStyleCnt="3" custLinFactNeighborX="-77666" custLinFactNeighborY="-11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034AFDD-EEE5-4D16-BD79-D07C97569C6C}" type="pres">
      <dgm:prSet presAssocID="{005405A4-05B4-4885-BD17-620C43C490AF}" presName="parentText3" presStyleLbl="node1" presStyleIdx="2" presStyleCnt="5" custScaleX="123527" custLinFactNeighborX="-12057" custLinFactNeighborY="-514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B3EA595-4B3E-4677-B33C-C7E31BB8D264}" type="pres">
      <dgm:prSet presAssocID="{005405A4-05B4-4885-BD17-620C43C490AF}" presName="childText3" presStyleLbl="solidAlignAcc1" presStyleIdx="1" presStyleCnt="3" custScaleY="128590" custLinFactNeighborX="-80808" custLinFactNeighborY="10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81A3B64-8BC3-4A47-9705-1112C74A7FAF}" type="pres">
      <dgm:prSet presAssocID="{BB935F80-0EEF-40CC-A2C2-2C2CB39C947A}" presName="parentText4" presStyleLbl="node1" presStyleIdx="3" presStyleCnt="5" custScaleX="134807" custLinFactNeighborX="-16890" custLinFactNeighborY="125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7B0FF9E-6E04-4D09-9602-49C169803780}" type="pres">
      <dgm:prSet presAssocID="{BB935F80-0EEF-40CC-A2C2-2C2CB39C947A}" presName="childText4" presStyleLbl="solidAlignAcc1" presStyleIdx="2" presStyleCnt="3" custScaleY="51022" custLinFactNeighborX="-81323" custLinFactNeighborY="-19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1B7C399-95CA-4B68-A1E2-4F59FCF63ADD}" type="pres">
      <dgm:prSet presAssocID="{E9B27985-1D64-4860-AE3F-941B8301283D}" presName="parentText5" presStyleLbl="node1" presStyleIdx="4" presStyleCnt="5" custScaleX="157552" custLinFactNeighborX="-27940" custLinFactNeighborY="263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9465780-B2DD-4A33-A723-B6169D3D315B}" type="presOf" srcId="{682ED065-ADB0-4B3D-9BD0-8C1F165B9C31}" destId="{6B3EA595-4B3E-4677-B33C-C7E31BB8D264}" srcOrd="0" destOrd="3" presId="urn:microsoft.com/office/officeart/2009/3/layout/IncreasingArrowsProcess"/>
    <dgm:cxn modelId="{5146E7BC-FB4E-4F4B-AE07-4B46C1088A80}" type="presOf" srcId="{005405A4-05B4-4885-BD17-620C43C490AF}" destId="{0034AFDD-EEE5-4D16-BD79-D07C97569C6C}" srcOrd="0" destOrd="0" presId="urn:microsoft.com/office/officeart/2009/3/layout/IncreasingArrowsProcess"/>
    <dgm:cxn modelId="{AA2F8A79-D0FB-4366-ABAC-F86DFFDE86F8}" srcId="{F0F0B24E-B357-4E01-A8A2-5F3C23D24EFA}" destId="{005405A4-05B4-4885-BD17-620C43C490AF}" srcOrd="2" destOrd="0" parTransId="{A21B1731-3408-4309-9ABB-CFACCFA2EDF9}" sibTransId="{A517787B-A885-42FC-B3EE-CE8D3FE9EC80}"/>
    <dgm:cxn modelId="{392D7EBE-B9D9-4A14-A96D-CC380AC66590}" srcId="{005405A4-05B4-4885-BD17-620C43C490AF}" destId="{60E082BE-03AA-4F6F-8B26-B746D1526788}" srcOrd="2" destOrd="0" parTransId="{110CDE5E-972B-4620-8229-5537DB7CC368}" sibTransId="{3EF19E0D-507F-4350-8FB7-C62E99772091}"/>
    <dgm:cxn modelId="{FE5AD074-CB93-48A4-9D85-A2C05ADF3C5C}" srcId="{E977D92D-2FE1-40B0-9960-470F1F886298}" destId="{E07322B8-90BA-4BA2-8187-EF28B6470A46}" srcOrd="0" destOrd="0" parTransId="{582FA77C-1A2D-41E6-A565-8D0050C9894E}" sibTransId="{404ABFFF-1973-4837-A307-88157C19BDE0}"/>
    <dgm:cxn modelId="{BAE3307D-AD8F-4E3E-996D-9370973D5B78}" srcId="{F0F0B24E-B357-4E01-A8A2-5F3C23D24EFA}" destId="{AF8770D9-FF20-4F63-95D5-BF34A743C31C}" srcOrd="6" destOrd="0" parTransId="{B0AD4B95-444E-4CB5-9EA4-E6CC66E65342}" sibTransId="{60B69624-B89B-4424-AC71-1BD94504421A}"/>
    <dgm:cxn modelId="{366CFA4E-F1B4-4CA1-9BD8-9C7C57294FD2}" srcId="{F0F0B24E-B357-4E01-A8A2-5F3C23D24EFA}" destId="{1E620175-B87F-43AA-9564-32E491A65181}" srcOrd="0" destOrd="0" parTransId="{3AEE2580-1199-44C9-913D-302319D57AF3}" sibTransId="{872D551C-63BB-4614-9147-7BC40AA61359}"/>
    <dgm:cxn modelId="{11B7280B-5D8B-45B9-B069-44D1783F67F4}" srcId="{F0F0B24E-B357-4E01-A8A2-5F3C23D24EFA}" destId="{F85EC2B8-D23C-42D8-A498-5571D12B3544}" srcOrd="5" destOrd="0" parTransId="{059922E5-AEB1-41E5-BB02-F3859CA267FB}" sibTransId="{2D8606E8-29DF-45F9-B738-C8F73F0C1B98}"/>
    <dgm:cxn modelId="{9C829430-6EBA-4643-92A8-C3DBC9F57250}" type="presOf" srcId="{E977D92D-2FE1-40B0-9960-470F1F886298}" destId="{DFCD6E55-0241-4F9F-97B4-214398087649}" srcOrd="0" destOrd="0" presId="urn:microsoft.com/office/officeart/2009/3/layout/IncreasingArrowsProcess"/>
    <dgm:cxn modelId="{0F08C1BD-D4B9-489F-B67C-3D6C57452B58}" type="presOf" srcId="{BB935F80-0EEF-40CC-A2C2-2C2CB39C947A}" destId="{B81A3B64-8BC3-4A47-9705-1112C74A7FAF}" srcOrd="0" destOrd="0" presId="urn:microsoft.com/office/officeart/2009/3/layout/IncreasingArrowsProcess"/>
    <dgm:cxn modelId="{8198F419-0C38-4C88-89FA-79A777304F8D}" type="presOf" srcId="{60E082BE-03AA-4F6F-8B26-B746D1526788}" destId="{6B3EA595-4B3E-4677-B33C-C7E31BB8D264}" srcOrd="0" destOrd="2" presId="urn:microsoft.com/office/officeart/2009/3/layout/IncreasingArrowsProcess"/>
    <dgm:cxn modelId="{76A01FFD-04C4-4F43-899A-856A5E0587A5}" type="presOf" srcId="{1E620175-B87F-43AA-9564-32E491A65181}" destId="{8E605671-0D37-4F6D-BC08-F50514EB00B5}" srcOrd="0" destOrd="0" presId="urn:microsoft.com/office/officeart/2009/3/layout/IncreasingArrowsProcess"/>
    <dgm:cxn modelId="{3A130D82-AC7D-4B39-9C5A-783AA15CA6D2}" type="presOf" srcId="{E9B27985-1D64-4860-AE3F-941B8301283D}" destId="{31B7C399-95CA-4B68-A1E2-4F59FCF63ADD}" srcOrd="0" destOrd="0" presId="urn:microsoft.com/office/officeart/2009/3/layout/IncreasingArrowsProcess"/>
    <dgm:cxn modelId="{8A991A87-30EF-424C-A75A-5A05EE7A6F73}" type="presOf" srcId="{E07322B8-90BA-4BA2-8187-EF28B6470A46}" destId="{DC204172-EB02-493C-834D-11A0A71F42C9}" srcOrd="0" destOrd="0" presId="urn:microsoft.com/office/officeart/2009/3/layout/IncreasingArrowsProcess"/>
    <dgm:cxn modelId="{354D7AD2-5B0D-4953-8069-3F518AAED85A}" srcId="{F0F0B24E-B357-4E01-A8A2-5F3C23D24EFA}" destId="{E9B27985-1D64-4860-AE3F-941B8301283D}" srcOrd="4" destOrd="0" parTransId="{27106D64-FAD7-4E2F-BD8E-5EE1F5538329}" sibTransId="{F69F67CA-060C-4FEB-B792-00FAC913A3C8}"/>
    <dgm:cxn modelId="{48536048-03D0-42CC-8150-44E24FFEC345}" type="presOf" srcId="{832ACB2D-0235-4F7F-AF22-68D07E73D5A2}" destId="{DC204172-EB02-493C-834D-11A0A71F42C9}" srcOrd="0" destOrd="1" presId="urn:microsoft.com/office/officeart/2009/3/layout/IncreasingArrowsProcess"/>
    <dgm:cxn modelId="{1FE0CEDB-C9E0-4B94-897A-57FD9AF7B6E7}" srcId="{F0F0B24E-B357-4E01-A8A2-5F3C23D24EFA}" destId="{E977D92D-2FE1-40B0-9960-470F1F886298}" srcOrd="1" destOrd="0" parTransId="{76D5C0C5-2A66-49C3-94B3-6C1284CD16F2}" sibTransId="{F6892314-D1E6-4EC7-8DBD-66B969F2F3AF}"/>
    <dgm:cxn modelId="{20D2D452-398A-4D6E-A744-CB8BC00B3DAB}" srcId="{E977D92D-2FE1-40B0-9960-470F1F886298}" destId="{832ACB2D-0235-4F7F-AF22-68D07E73D5A2}" srcOrd="1" destOrd="0" parTransId="{939FBE7C-BF6A-4CB1-9A85-4750C95ADE28}" sibTransId="{0CF67F8B-B999-4CC1-8004-3333C0FE1651}"/>
    <dgm:cxn modelId="{7AED60A2-A6EE-47B0-898A-EE34231A4AA7}" srcId="{005405A4-05B4-4885-BD17-620C43C490AF}" destId="{CFC8B0DE-5496-4552-AA2A-289E3D94EF58}" srcOrd="1" destOrd="0" parTransId="{67DAFFA7-8DAE-4C1C-AA17-197257605424}" sibTransId="{37B989D0-A95B-4D7F-8248-FB67BD770CA7}"/>
    <dgm:cxn modelId="{02E13FAE-482D-466C-AA07-8D38121E218F}" srcId="{005405A4-05B4-4885-BD17-620C43C490AF}" destId="{682ED065-ADB0-4B3D-9BD0-8C1F165B9C31}" srcOrd="3" destOrd="0" parTransId="{BBA8E4BC-1DA0-46D6-84C7-9A347BFC9177}" sibTransId="{E2A357F2-C9D7-4693-83DD-E201C99DF99F}"/>
    <dgm:cxn modelId="{5FE94C8C-59B4-402F-BA14-EFA8F39CA9CC}" srcId="{BB935F80-0EEF-40CC-A2C2-2C2CB39C947A}" destId="{65E720F6-B301-46B9-9C22-C129008EA65F}" srcOrd="0" destOrd="0" parTransId="{78564EBF-6949-4516-A590-AE360B45C295}" sibTransId="{B7482FF6-FC7D-4AC7-98F0-8B6D016E5EDF}"/>
    <dgm:cxn modelId="{EF210F23-3C10-40A0-B5E3-0CDADAEA566A}" type="presOf" srcId="{F0F0B24E-B357-4E01-A8A2-5F3C23D24EFA}" destId="{7E539DEB-331D-4EB2-BCC1-4359BC99DE0C}" srcOrd="0" destOrd="0" presId="urn:microsoft.com/office/officeart/2009/3/layout/IncreasingArrowsProcess"/>
    <dgm:cxn modelId="{505DC052-3328-4CB5-807F-D174BA5347DD}" type="presOf" srcId="{65E720F6-B301-46B9-9C22-C129008EA65F}" destId="{E7B0FF9E-6E04-4D09-9602-49C169803780}" srcOrd="0" destOrd="0" presId="urn:microsoft.com/office/officeart/2009/3/layout/IncreasingArrowsProcess"/>
    <dgm:cxn modelId="{01B7CAE5-4CB4-4CF3-A290-9C4818D8E1E2}" type="presOf" srcId="{CFC8B0DE-5496-4552-AA2A-289E3D94EF58}" destId="{6B3EA595-4B3E-4677-B33C-C7E31BB8D264}" srcOrd="0" destOrd="1" presId="urn:microsoft.com/office/officeart/2009/3/layout/IncreasingArrowsProcess"/>
    <dgm:cxn modelId="{B7AD40D1-95A3-486C-83DD-03009A246C7C}" type="presOf" srcId="{2AF382AD-3C70-4A9C-B170-1EA239D6EBF0}" destId="{6B3EA595-4B3E-4677-B33C-C7E31BB8D264}" srcOrd="0" destOrd="0" presId="urn:microsoft.com/office/officeart/2009/3/layout/IncreasingArrowsProcess"/>
    <dgm:cxn modelId="{98FEE056-1C54-44CD-87C9-258A779EEC48}" srcId="{005405A4-05B4-4885-BD17-620C43C490AF}" destId="{2AF382AD-3C70-4A9C-B170-1EA239D6EBF0}" srcOrd="0" destOrd="0" parTransId="{68062392-33FE-4AD2-8A49-04AFE5B53711}" sibTransId="{4AA8B6AC-98A8-43DC-B178-7E3B381A8169}"/>
    <dgm:cxn modelId="{48C5B7EF-3E94-4B8E-8993-66C238A1F021}" srcId="{F0F0B24E-B357-4E01-A8A2-5F3C23D24EFA}" destId="{BB935F80-0EEF-40CC-A2C2-2C2CB39C947A}" srcOrd="3" destOrd="0" parTransId="{1A076E0D-16BF-4A7A-8492-C2761C92BFD1}" sibTransId="{B0ED30D3-14A7-432E-87D4-8459E9B2F970}"/>
    <dgm:cxn modelId="{E5ED0647-430E-4D43-91E4-0661252E3C5A}" type="presParOf" srcId="{7E539DEB-331D-4EB2-BCC1-4359BC99DE0C}" destId="{8E605671-0D37-4F6D-BC08-F50514EB00B5}" srcOrd="0" destOrd="0" presId="urn:microsoft.com/office/officeart/2009/3/layout/IncreasingArrowsProcess"/>
    <dgm:cxn modelId="{6FA9B053-1953-4703-94C5-202B709CC756}" type="presParOf" srcId="{7E539DEB-331D-4EB2-BCC1-4359BC99DE0C}" destId="{DFCD6E55-0241-4F9F-97B4-214398087649}" srcOrd="1" destOrd="0" presId="urn:microsoft.com/office/officeart/2009/3/layout/IncreasingArrowsProcess"/>
    <dgm:cxn modelId="{1664B77A-463E-435E-ABD2-C97BF969E445}" type="presParOf" srcId="{7E539DEB-331D-4EB2-BCC1-4359BC99DE0C}" destId="{DC204172-EB02-493C-834D-11A0A71F42C9}" srcOrd="2" destOrd="0" presId="urn:microsoft.com/office/officeart/2009/3/layout/IncreasingArrowsProcess"/>
    <dgm:cxn modelId="{6D14193D-CB29-4CCA-A8EC-365239B57959}" type="presParOf" srcId="{7E539DEB-331D-4EB2-BCC1-4359BC99DE0C}" destId="{0034AFDD-EEE5-4D16-BD79-D07C97569C6C}" srcOrd="3" destOrd="0" presId="urn:microsoft.com/office/officeart/2009/3/layout/IncreasingArrowsProcess"/>
    <dgm:cxn modelId="{C099B30E-100B-4ABF-9CD9-BBF611916635}" type="presParOf" srcId="{7E539DEB-331D-4EB2-BCC1-4359BC99DE0C}" destId="{6B3EA595-4B3E-4677-B33C-C7E31BB8D264}" srcOrd="4" destOrd="0" presId="urn:microsoft.com/office/officeart/2009/3/layout/IncreasingArrowsProcess"/>
    <dgm:cxn modelId="{9C6D7C11-AEF3-4D75-8F80-4E92137EA83D}" type="presParOf" srcId="{7E539DEB-331D-4EB2-BCC1-4359BC99DE0C}" destId="{B81A3B64-8BC3-4A47-9705-1112C74A7FAF}" srcOrd="5" destOrd="0" presId="urn:microsoft.com/office/officeart/2009/3/layout/IncreasingArrowsProcess"/>
    <dgm:cxn modelId="{BF1765CF-0F6E-4F76-977B-239E6DB7B4F4}" type="presParOf" srcId="{7E539DEB-331D-4EB2-BCC1-4359BC99DE0C}" destId="{E7B0FF9E-6E04-4D09-9602-49C169803780}" srcOrd="6" destOrd="0" presId="urn:microsoft.com/office/officeart/2009/3/layout/IncreasingArrowsProcess"/>
    <dgm:cxn modelId="{9E20FA4E-9446-4F92-91FB-0AD94787709B}" type="presParOf" srcId="{7E539DEB-331D-4EB2-BCC1-4359BC99DE0C}" destId="{31B7C399-95CA-4B68-A1E2-4F59FCF63AD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753454-FAD3-4BDB-90C9-58C2701A8932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9E0E448D-FF08-4C6C-947D-A05B2EB8CB15}">
      <dgm:prSet/>
      <dgm:spPr/>
      <dgm:t>
        <a:bodyPr/>
        <a:lstStyle/>
        <a:p>
          <a:pPr rtl="0"/>
          <a:r>
            <a:rPr lang="fr-CA" smtClean="0"/>
            <a:t>Perception des propriétés sensorielles</a:t>
          </a:r>
          <a:endParaRPr lang="fr-CA"/>
        </a:p>
      </dgm:t>
    </dgm:pt>
    <dgm:pt modelId="{CF223DEC-E9D0-4A8E-92D5-03CA4EE73A2E}" type="parTrans" cxnId="{9A1139E2-BDF6-41E3-827C-CCC24DA79DF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ADBF728-61A2-4FDF-BC99-FBE0ABE95F2A}" type="sibTrans" cxnId="{9A1139E2-BDF6-41E3-827C-CCC24DA79DF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8D258BC-07D5-4D21-B892-BFE717D70646}">
      <dgm:prSet custT="1"/>
      <dgm:spPr/>
      <dgm:t>
        <a:bodyPr/>
        <a:lstStyle/>
        <a:p>
          <a:pPr rtl="0"/>
          <a:r>
            <a:rPr lang="fr-CA" sz="2000" smtClean="0"/>
            <a:t>Apparence</a:t>
          </a:r>
          <a:endParaRPr lang="fr-CA" sz="2000" dirty="0"/>
        </a:p>
      </dgm:t>
    </dgm:pt>
    <dgm:pt modelId="{26077CE2-05C9-4D74-8B96-B4780EEB9847}" type="parTrans" cxnId="{EA696549-6AD4-4862-BB44-EF156B3CFCC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D1E7EF6-2369-4338-9C73-E946276030D5}" type="sibTrans" cxnId="{EA696549-6AD4-4862-BB44-EF156B3CFCC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8B97683-7EFC-4C37-BF60-5C0DB499C167}">
      <dgm:prSet custT="1"/>
      <dgm:spPr/>
      <dgm:t>
        <a:bodyPr/>
        <a:lstStyle/>
        <a:p>
          <a:pPr rtl="0"/>
          <a:r>
            <a:rPr lang="fr-CA" sz="2000" smtClean="0"/>
            <a:t>Odeur</a:t>
          </a:r>
          <a:endParaRPr lang="fr-CA" sz="2000" dirty="0"/>
        </a:p>
      </dgm:t>
    </dgm:pt>
    <dgm:pt modelId="{C9528152-9F6D-4224-B6D6-4DF201737ED9}" type="parTrans" cxnId="{6ECCF088-58FB-4DA2-B739-EF35D0B86FB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35AC949-DC89-4CF9-9F4F-4F70ACECF41A}" type="sibTrans" cxnId="{6ECCF088-58FB-4DA2-B739-EF35D0B86FBF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72273A8-B060-4BDF-885C-5761E18F58FB}">
      <dgm:prSet custT="1"/>
      <dgm:spPr/>
      <dgm:t>
        <a:bodyPr/>
        <a:lstStyle/>
        <a:p>
          <a:pPr rtl="0"/>
          <a:r>
            <a:rPr lang="fr-CA" sz="2000" smtClean="0"/>
            <a:t>Texture </a:t>
          </a:r>
          <a:endParaRPr lang="fr-CA" sz="2000" dirty="0"/>
        </a:p>
      </dgm:t>
    </dgm:pt>
    <dgm:pt modelId="{F3ED33B4-6805-4467-AAF7-C8304EC70EB9}" type="parTrans" cxnId="{C0D1C628-918B-41AF-AD65-3F3F0CC7C74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1B6BA2F-881F-4385-8335-55758CFAD2E9}" type="sibTrans" cxnId="{C0D1C628-918B-41AF-AD65-3F3F0CC7C74E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0574A3D-98F2-4556-9252-3DE402078ED9}">
      <dgm:prSet custT="1"/>
      <dgm:spPr/>
      <dgm:t>
        <a:bodyPr/>
        <a:lstStyle/>
        <a:p>
          <a:pPr rtl="0"/>
          <a:r>
            <a:rPr lang="fr-CA" sz="2000" smtClean="0"/>
            <a:t>Goût</a:t>
          </a:r>
          <a:endParaRPr lang="fr-CA" sz="2000" dirty="0"/>
        </a:p>
      </dgm:t>
    </dgm:pt>
    <dgm:pt modelId="{023BF374-E57F-44B5-8107-02E9F1863DCB}" type="parTrans" cxnId="{7B582B11-145D-4B27-B507-0B349D6275B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4FD67CD-61BF-4F83-9539-572DCC82546F}" type="sibTrans" cxnId="{7B582B11-145D-4B27-B507-0B349D6275B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C2C4C30-FE13-4F92-8156-2AAEB28DA4CA}">
      <dgm:prSet/>
      <dgm:spPr/>
      <dgm:t>
        <a:bodyPr/>
        <a:lstStyle/>
        <a:p>
          <a:pPr rtl="0"/>
          <a:r>
            <a:rPr lang="fr-CA" smtClean="0"/>
            <a:t>Perception face à un aliment</a:t>
          </a:r>
          <a:endParaRPr lang="fr-CA"/>
        </a:p>
      </dgm:t>
    </dgm:pt>
    <dgm:pt modelId="{0E4EDE41-1E23-404E-88BF-CD6F7EF143EA}" type="parTrans" cxnId="{BC1D1318-6636-4B87-B1EA-B20F17390C8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4936CE1-40B2-4003-BED8-D5949BBB75B6}" type="sibTrans" cxnId="{BC1D1318-6636-4B87-B1EA-B20F17390C8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3EEBA8C-26BF-4FC6-A3C7-FB1A59AF59BB}">
      <dgm:prSet/>
      <dgm:spPr/>
      <dgm:t>
        <a:bodyPr/>
        <a:lstStyle/>
        <a:p>
          <a:pPr rtl="0"/>
          <a:r>
            <a:rPr lang="fr-CA" smtClean="0"/>
            <a:t>Ne pas manger ce que l’on veut manger</a:t>
          </a:r>
          <a:endParaRPr lang="fr-CA"/>
        </a:p>
      </dgm:t>
    </dgm:pt>
    <dgm:pt modelId="{AEDEE1E3-FA2E-41BB-A45B-44604DD690F6}" type="parTrans" cxnId="{2CBAABF3-D628-463D-93EA-A2DFB53F761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CEFC31E-24DB-4E15-BA91-924551BF8A30}" type="sibTrans" cxnId="{2CBAABF3-D628-463D-93EA-A2DFB53F761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978707F-2C99-467E-B5E2-F0C05E15561E}">
      <dgm:prSet/>
      <dgm:spPr/>
      <dgm:t>
        <a:bodyPr/>
        <a:lstStyle/>
        <a:p>
          <a:pPr rtl="0"/>
          <a:r>
            <a:rPr lang="fr-CA" smtClean="0"/>
            <a:t>Effets physiologiques: faim/soif/satiété</a:t>
          </a:r>
          <a:endParaRPr lang="fr-CA"/>
        </a:p>
      </dgm:t>
    </dgm:pt>
    <dgm:pt modelId="{7CC64B96-F5D0-4A6F-96AE-BE39546545A5}" type="parTrans" cxnId="{552E5733-C358-4A34-A957-C92DB3966FC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C34F1C1-94A8-4978-BF59-5344A55AFB67}" type="sibTrans" cxnId="{552E5733-C358-4A34-A957-C92DB3966FC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CE09D2F-2310-4527-BDB7-93DF86EF2D95}">
      <dgm:prSet custT="1"/>
      <dgm:spPr/>
      <dgm:t>
        <a:bodyPr/>
        <a:lstStyle/>
        <a:p>
          <a:pPr rtl="0"/>
          <a:r>
            <a:rPr lang="fr-CA" sz="2000" smtClean="0"/>
            <a:t>Manger vs quantités servies et non vs besoins</a:t>
          </a:r>
          <a:endParaRPr lang="fr-CA" sz="2000" dirty="0"/>
        </a:p>
      </dgm:t>
    </dgm:pt>
    <dgm:pt modelId="{81119639-1794-4202-B46D-E269251DC660}" type="parTrans" cxnId="{B8854501-A7E1-40CB-86C7-7FDD0406377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749241E-1055-4247-AEFF-3E45B6DD95E3}" type="sibTrans" cxnId="{B8854501-A7E1-40CB-86C7-7FDD0406377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3A38843-0468-4867-A844-BC394C39A551}">
      <dgm:prSet/>
      <dgm:spPr/>
      <dgm:t>
        <a:bodyPr/>
        <a:lstStyle/>
        <a:p>
          <a:pPr rtl="0"/>
          <a:r>
            <a:rPr lang="fr-CA" smtClean="0"/>
            <a:t>Écoute de la télévision</a:t>
          </a:r>
          <a:endParaRPr lang="fr-CA"/>
        </a:p>
      </dgm:t>
    </dgm:pt>
    <dgm:pt modelId="{64421FF1-AF90-47C9-BBAD-96C8F90AFF9D}" type="parTrans" cxnId="{75FB3F6D-00D2-4237-B2C8-5238CB4813A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6B9B349-1928-4C21-9B9C-F5E51D741D4C}" type="sibTrans" cxnId="{75FB3F6D-00D2-4237-B2C8-5238CB4813A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EE96428-92D4-44D6-A6B3-898832634A3A}" type="pres">
      <dgm:prSet presAssocID="{37753454-FAD3-4BDB-90C9-58C2701A8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81A7613D-1CD8-459B-8669-37416AB47440}" type="pres">
      <dgm:prSet presAssocID="{9E0E448D-FF08-4C6C-947D-A05B2EB8CB1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251E287-CB8C-4255-AC84-B2FAF9EA94E4}" type="pres">
      <dgm:prSet presAssocID="{9E0E448D-FF08-4C6C-947D-A05B2EB8CB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87BBFA8-7048-460E-B541-CF9298D5125B}" type="pres">
      <dgm:prSet presAssocID="{3C2C4C30-FE13-4F92-8156-2AAEB28DA4C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C73A40F-9E4C-4553-9A34-E5CB3523E723}" type="pres">
      <dgm:prSet presAssocID="{94936CE1-40B2-4003-BED8-D5949BBB75B6}" presName="spacer" presStyleCnt="0"/>
      <dgm:spPr/>
      <dgm:t>
        <a:bodyPr/>
        <a:lstStyle/>
        <a:p>
          <a:endParaRPr lang="fr-CA"/>
        </a:p>
      </dgm:t>
    </dgm:pt>
    <dgm:pt modelId="{E3160907-A646-4FA6-8213-42C8A51D9FE3}" type="pres">
      <dgm:prSet presAssocID="{23EEBA8C-26BF-4FC6-A3C7-FB1A59AF59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43176BB-AB22-4799-A207-60DE75F849E7}" type="pres">
      <dgm:prSet presAssocID="{5CEFC31E-24DB-4E15-BA91-924551BF8A30}" presName="spacer" presStyleCnt="0"/>
      <dgm:spPr/>
      <dgm:t>
        <a:bodyPr/>
        <a:lstStyle/>
        <a:p>
          <a:endParaRPr lang="fr-CA"/>
        </a:p>
      </dgm:t>
    </dgm:pt>
    <dgm:pt modelId="{45322C7F-9BE4-4FAC-9B85-C14506599F16}" type="pres">
      <dgm:prSet presAssocID="{2978707F-2C99-467E-B5E2-F0C05E1556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4FCDCB8-298C-4977-9F70-975FA90B0582}" type="pres">
      <dgm:prSet presAssocID="{2978707F-2C99-467E-B5E2-F0C05E15561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B2F0AA7-3732-409D-9D68-1013B93CA9F9}" type="pres">
      <dgm:prSet presAssocID="{53A38843-0468-4867-A844-BC394C39A55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3CCD760-80C1-48B0-8766-E3D809F418BC}" type="presOf" srcId="{E72273A8-B060-4BDF-885C-5761E18F58FB}" destId="{9251E287-CB8C-4255-AC84-B2FAF9EA94E4}" srcOrd="0" destOrd="2" presId="urn:microsoft.com/office/officeart/2005/8/layout/vList2"/>
    <dgm:cxn modelId="{BFA7CCF5-157B-4445-88A7-595263924D08}" type="presOf" srcId="{37753454-FAD3-4BDB-90C9-58C2701A8932}" destId="{4EE96428-92D4-44D6-A6B3-898832634A3A}" srcOrd="0" destOrd="0" presId="urn:microsoft.com/office/officeart/2005/8/layout/vList2"/>
    <dgm:cxn modelId="{EA696549-6AD4-4862-BB44-EF156B3CFCCD}" srcId="{9E0E448D-FF08-4C6C-947D-A05B2EB8CB15}" destId="{08D258BC-07D5-4D21-B892-BFE717D70646}" srcOrd="0" destOrd="0" parTransId="{26077CE2-05C9-4D74-8B96-B4780EEB9847}" sibTransId="{3D1E7EF6-2369-4338-9C73-E946276030D5}"/>
    <dgm:cxn modelId="{CCB129BA-8847-4972-A672-A412B941C2DD}" type="presOf" srcId="{68B97683-7EFC-4C37-BF60-5C0DB499C167}" destId="{9251E287-CB8C-4255-AC84-B2FAF9EA94E4}" srcOrd="0" destOrd="1" presId="urn:microsoft.com/office/officeart/2005/8/layout/vList2"/>
    <dgm:cxn modelId="{C7BF7860-69A3-4A7F-80F1-0214F522FF29}" type="presOf" srcId="{23EEBA8C-26BF-4FC6-A3C7-FB1A59AF59BB}" destId="{E3160907-A646-4FA6-8213-42C8A51D9FE3}" srcOrd="0" destOrd="0" presId="urn:microsoft.com/office/officeart/2005/8/layout/vList2"/>
    <dgm:cxn modelId="{661B211B-13A5-4A19-B2FD-97DB92F1EFFA}" type="presOf" srcId="{3C2C4C30-FE13-4F92-8156-2AAEB28DA4CA}" destId="{D87BBFA8-7048-460E-B541-CF9298D5125B}" srcOrd="0" destOrd="0" presId="urn:microsoft.com/office/officeart/2005/8/layout/vList2"/>
    <dgm:cxn modelId="{86744B2C-06D6-4267-99ED-E93DCCA1947C}" type="presOf" srcId="{A0574A3D-98F2-4556-9252-3DE402078ED9}" destId="{9251E287-CB8C-4255-AC84-B2FAF9EA94E4}" srcOrd="0" destOrd="3" presId="urn:microsoft.com/office/officeart/2005/8/layout/vList2"/>
    <dgm:cxn modelId="{4E0B343D-87EB-4FD4-9D62-041EA3060D3C}" type="presOf" srcId="{08D258BC-07D5-4D21-B892-BFE717D70646}" destId="{9251E287-CB8C-4255-AC84-B2FAF9EA94E4}" srcOrd="0" destOrd="0" presId="urn:microsoft.com/office/officeart/2005/8/layout/vList2"/>
    <dgm:cxn modelId="{BB38B6C5-E6C4-444F-BE07-2F69586D0BC9}" type="presOf" srcId="{CCE09D2F-2310-4527-BDB7-93DF86EF2D95}" destId="{34FCDCB8-298C-4977-9F70-975FA90B0582}" srcOrd="0" destOrd="0" presId="urn:microsoft.com/office/officeart/2005/8/layout/vList2"/>
    <dgm:cxn modelId="{552E5733-C358-4A34-A957-C92DB3966FCC}" srcId="{37753454-FAD3-4BDB-90C9-58C2701A8932}" destId="{2978707F-2C99-467E-B5E2-F0C05E15561E}" srcOrd="3" destOrd="0" parTransId="{7CC64B96-F5D0-4A6F-96AE-BE39546545A5}" sibTransId="{5C34F1C1-94A8-4978-BF59-5344A55AFB67}"/>
    <dgm:cxn modelId="{9A1139E2-BDF6-41E3-827C-CCC24DA79DFD}" srcId="{37753454-FAD3-4BDB-90C9-58C2701A8932}" destId="{9E0E448D-FF08-4C6C-947D-A05B2EB8CB15}" srcOrd="0" destOrd="0" parTransId="{CF223DEC-E9D0-4A8E-92D5-03CA4EE73A2E}" sibTransId="{AADBF728-61A2-4FDF-BC99-FBE0ABE95F2A}"/>
    <dgm:cxn modelId="{6ECCF088-58FB-4DA2-B739-EF35D0B86FBF}" srcId="{9E0E448D-FF08-4C6C-947D-A05B2EB8CB15}" destId="{68B97683-7EFC-4C37-BF60-5C0DB499C167}" srcOrd="1" destOrd="0" parTransId="{C9528152-9F6D-4224-B6D6-4DF201737ED9}" sibTransId="{135AC949-DC89-4CF9-9F4F-4F70ACECF41A}"/>
    <dgm:cxn modelId="{2CBAABF3-D628-463D-93EA-A2DFB53F761A}" srcId="{37753454-FAD3-4BDB-90C9-58C2701A8932}" destId="{23EEBA8C-26BF-4FC6-A3C7-FB1A59AF59BB}" srcOrd="2" destOrd="0" parTransId="{AEDEE1E3-FA2E-41BB-A45B-44604DD690F6}" sibTransId="{5CEFC31E-24DB-4E15-BA91-924551BF8A30}"/>
    <dgm:cxn modelId="{C0D1C628-918B-41AF-AD65-3F3F0CC7C74E}" srcId="{9E0E448D-FF08-4C6C-947D-A05B2EB8CB15}" destId="{E72273A8-B060-4BDF-885C-5761E18F58FB}" srcOrd="2" destOrd="0" parTransId="{F3ED33B4-6805-4467-AAF7-C8304EC70EB9}" sibTransId="{51B6BA2F-881F-4385-8335-55758CFAD2E9}"/>
    <dgm:cxn modelId="{BC1D1318-6636-4B87-B1EA-B20F17390C83}" srcId="{37753454-FAD3-4BDB-90C9-58C2701A8932}" destId="{3C2C4C30-FE13-4F92-8156-2AAEB28DA4CA}" srcOrd="1" destOrd="0" parTransId="{0E4EDE41-1E23-404E-88BF-CD6F7EF143EA}" sibTransId="{94936CE1-40B2-4003-BED8-D5949BBB75B6}"/>
    <dgm:cxn modelId="{75FB3F6D-00D2-4237-B2C8-5238CB4813A8}" srcId="{37753454-FAD3-4BDB-90C9-58C2701A8932}" destId="{53A38843-0468-4867-A844-BC394C39A551}" srcOrd="4" destOrd="0" parTransId="{64421FF1-AF90-47C9-BBAD-96C8F90AFF9D}" sibTransId="{46B9B349-1928-4C21-9B9C-F5E51D741D4C}"/>
    <dgm:cxn modelId="{7B582B11-145D-4B27-B507-0B349D6275BA}" srcId="{9E0E448D-FF08-4C6C-947D-A05B2EB8CB15}" destId="{A0574A3D-98F2-4556-9252-3DE402078ED9}" srcOrd="3" destOrd="0" parTransId="{023BF374-E57F-44B5-8107-02E9F1863DCB}" sibTransId="{B4FD67CD-61BF-4F83-9539-572DCC82546F}"/>
    <dgm:cxn modelId="{B8854501-A7E1-40CB-86C7-7FDD04063779}" srcId="{2978707F-2C99-467E-B5E2-F0C05E15561E}" destId="{CCE09D2F-2310-4527-BDB7-93DF86EF2D95}" srcOrd="0" destOrd="0" parTransId="{81119639-1794-4202-B46D-E269251DC660}" sibTransId="{D749241E-1055-4247-AEFF-3E45B6DD95E3}"/>
    <dgm:cxn modelId="{913D9CEB-28E1-404F-857C-95CE5FF40C6A}" type="presOf" srcId="{2978707F-2C99-467E-B5E2-F0C05E15561E}" destId="{45322C7F-9BE4-4FAC-9B85-C14506599F16}" srcOrd="0" destOrd="0" presId="urn:microsoft.com/office/officeart/2005/8/layout/vList2"/>
    <dgm:cxn modelId="{B5ADA60A-B583-42BF-B12A-A8E0F74AD375}" type="presOf" srcId="{9E0E448D-FF08-4C6C-947D-A05B2EB8CB15}" destId="{81A7613D-1CD8-459B-8669-37416AB47440}" srcOrd="0" destOrd="0" presId="urn:microsoft.com/office/officeart/2005/8/layout/vList2"/>
    <dgm:cxn modelId="{90730480-C0A8-417A-93C6-A07809082B43}" type="presOf" srcId="{53A38843-0468-4867-A844-BC394C39A551}" destId="{CB2F0AA7-3732-409D-9D68-1013B93CA9F9}" srcOrd="0" destOrd="0" presId="urn:microsoft.com/office/officeart/2005/8/layout/vList2"/>
    <dgm:cxn modelId="{A86F72D0-75F6-4C55-ACC4-8F86D8B67E77}" type="presParOf" srcId="{4EE96428-92D4-44D6-A6B3-898832634A3A}" destId="{81A7613D-1CD8-459B-8669-37416AB47440}" srcOrd="0" destOrd="0" presId="urn:microsoft.com/office/officeart/2005/8/layout/vList2"/>
    <dgm:cxn modelId="{B1B87582-7303-447F-8B1F-3F06A6C89FF6}" type="presParOf" srcId="{4EE96428-92D4-44D6-A6B3-898832634A3A}" destId="{9251E287-CB8C-4255-AC84-B2FAF9EA94E4}" srcOrd="1" destOrd="0" presId="urn:microsoft.com/office/officeart/2005/8/layout/vList2"/>
    <dgm:cxn modelId="{AC641511-4955-4240-9602-3BA0CDFBEC01}" type="presParOf" srcId="{4EE96428-92D4-44D6-A6B3-898832634A3A}" destId="{D87BBFA8-7048-460E-B541-CF9298D5125B}" srcOrd="2" destOrd="0" presId="urn:microsoft.com/office/officeart/2005/8/layout/vList2"/>
    <dgm:cxn modelId="{864BE733-AFAF-4CB1-8E96-CE56FD78DBCF}" type="presParOf" srcId="{4EE96428-92D4-44D6-A6B3-898832634A3A}" destId="{1C73A40F-9E4C-4553-9A34-E5CB3523E723}" srcOrd="3" destOrd="0" presId="urn:microsoft.com/office/officeart/2005/8/layout/vList2"/>
    <dgm:cxn modelId="{2D5639D4-D213-4DBB-891C-9C6A3B868052}" type="presParOf" srcId="{4EE96428-92D4-44D6-A6B3-898832634A3A}" destId="{E3160907-A646-4FA6-8213-42C8A51D9FE3}" srcOrd="4" destOrd="0" presId="urn:microsoft.com/office/officeart/2005/8/layout/vList2"/>
    <dgm:cxn modelId="{D53FA63A-500E-469A-8300-A3FEF3125A99}" type="presParOf" srcId="{4EE96428-92D4-44D6-A6B3-898832634A3A}" destId="{243176BB-AB22-4799-A207-60DE75F849E7}" srcOrd="5" destOrd="0" presId="urn:microsoft.com/office/officeart/2005/8/layout/vList2"/>
    <dgm:cxn modelId="{9EEF61F3-CD4D-4C4C-9CA5-3DF056E14486}" type="presParOf" srcId="{4EE96428-92D4-44D6-A6B3-898832634A3A}" destId="{45322C7F-9BE4-4FAC-9B85-C14506599F16}" srcOrd="6" destOrd="0" presId="urn:microsoft.com/office/officeart/2005/8/layout/vList2"/>
    <dgm:cxn modelId="{412553D9-607D-475D-88F8-EDED6F4F8C14}" type="presParOf" srcId="{4EE96428-92D4-44D6-A6B3-898832634A3A}" destId="{34FCDCB8-298C-4977-9F70-975FA90B0582}" srcOrd="7" destOrd="0" presId="urn:microsoft.com/office/officeart/2005/8/layout/vList2"/>
    <dgm:cxn modelId="{7B150A85-6B9B-43B7-B4E0-76D13F319FCC}" type="presParOf" srcId="{4EE96428-92D4-44D6-A6B3-898832634A3A}" destId="{CB2F0AA7-3732-409D-9D68-1013B93CA9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829771-F93A-4324-82EE-215FE6BA31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26AB1C0-8B5D-4A45-872A-14866C7BF7A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fr-CA" sz="2400" dirty="0" smtClean="0"/>
            <a:t>Publicité</a:t>
          </a:r>
        </a:p>
        <a:p>
          <a:pPr algn="l" rtl="0"/>
          <a:endParaRPr lang="fr-CA" sz="1200" dirty="0"/>
        </a:p>
      </dgm:t>
    </dgm:pt>
    <dgm:pt modelId="{98DC0A14-56AC-4752-8943-C53165593733}" type="parTrans" cxnId="{C0D67C6F-0547-4D43-81D5-E85AAA1E20DB}">
      <dgm:prSet/>
      <dgm:spPr/>
      <dgm:t>
        <a:bodyPr/>
        <a:lstStyle/>
        <a:p>
          <a:endParaRPr lang="fr-CA"/>
        </a:p>
      </dgm:t>
    </dgm:pt>
    <dgm:pt modelId="{CCE4A6D3-5407-4DE3-9384-3172E72D9209}" type="sibTrans" cxnId="{C0D67C6F-0547-4D43-81D5-E85AAA1E20DB}">
      <dgm:prSet/>
      <dgm:spPr/>
      <dgm:t>
        <a:bodyPr/>
        <a:lstStyle/>
        <a:p>
          <a:endParaRPr lang="fr-CA"/>
        </a:p>
      </dgm:t>
    </dgm:pt>
    <dgm:pt modelId="{46DCF097-CC37-4F7D-8A07-5279BD2CA1C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en-CA" sz="1800" dirty="0" smtClean="0"/>
            <a:t>23% </a:t>
          </a:r>
          <a:r>
            <a:rPr lang="en-CA" sz="1800" dirty="0" err="1" smtClean="0"/>
            <a:t>publicité</a:t>
          </a:r>
          <a:r>
            <a:rPr lang="en-CA" sz="1800" dirty="0" smtClean="0"/>
            <a:t> </a:t>
          </a:r>
          <a:r>
            <a:rPr lang="en-CA" sz="1800" dirty="0" err="1" smtClean="0"/>
            <a:t>télévisuelle</a:t>
          </a:r>
          <a:r>
            <a:rPr lang="en-CA" sz="1800" dirty="0" smtClean="0"/>
            <a:t> </a:t>
          </a:r>
          <a:r>
            <a:rPr lang="en-CA" sz="1800" dirty="0" err="1" smtClean="0"/>
            <a:t>reliée</a:t>
          </a:r>
          <a:r>
            <a:rPr lang="en-CA" sz="1800" dirty="0" smtClean="0"/>
            <a:t> aux aliments</a:t>
          </a:r>
          <a:endParaRPr lang="fr-CA" sz="1800" dirty="0"/>
        </a:p>
      </dgm:t>
    </dgm:pt>
    <dgm:pt modelId="{77332FAE-F61B-4866-B8F2-703AB9325020}" type="parTrans" cxnId="{BF1AA6A7-D28C-4DF1-8BC0-E377F599F2CE}">
      <dgm:prSet/>
      <dgm:spPr/>
      <dgm:t>
        <a:bodyPr/>
        <a:lstStyle/>
        <a:p>
          <a:endParaRPr lang="fr-CA"/>
        </a:p>
      </dgm:t>
    </dgm:pt>
    <dgm:pt modelId="{01862079-A2A7-4E82-8968-83E65DB43A32}" type="sibTrans" cxnId="{BF1AA6A7-D28C-4DF1-8BC0-E377F599F2CE}">
      <dgm:prSet/>
      <dgm:spPr/>
      <dgm:t>
        <a:bodyPr/>
        <a:lstStyle/>
        <a:p>
          <a:endParaRPr lang="fr-CA"/>
        </a:p>
      </dgm:t>
    </dgm:pt>
    <dgm:pt modelId="{5BA6FA78-BF2B-4B47-9D5B-2D3C16650AC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en-CA" sz="1800" dirty="0" err="1" smtClean="0"/>
            <a:t>Boissons</a:t>
          </a:r>
          <a:r>
            <a:rPr lang="en-CA" sz="1800" dirty="0" smtClean="0"/>
            <a:t> </a:t>
          </a:r>
          <a:r>
            <a:rPr lang="en-CA" sz="1800" dirty="0" err="1" smtClean="0"/>
            <a:t>sucrées</a:t>
          </a:r>
          <a:r>
            <a:rPr lang="en-CA" sz="1800" dirty="0" smtClean="0"/>
            <a:t>, </a:t>
          </a:r>
          <a:r>
            <a:rPr lang="en-CA" sz="1800" dirty="0" err="1" smtClean="0"/>
            <a:t>bières</a:t>
          </a:r>
          <a:r>
            <a:rPr lang="en-CA" sz="1800" dirty="0" smtClean="0"/>
            <a:t>, </a:t>
          </a:r>
          <a:r>
            <a:rPr lang="en-CA" sz="1800" dirty="0" err="1" smtClean="0"/>
            <a:t>croustilles</a:t>
          </a:r>
          <a:r>
            <a:rPr lang="en-CA" sz="1800" dirty="0" smtClean="0"/>
            <a:t>, </a:t>
          </a:r>
          <a:r>
            <a:rPr lang="en-CA" sz="1800" dirty="0" err="1" smtClean="0"/>
            <a:t>restauration</a:t>
          </a:r>
          <a:r>
            <a:rPr lang="en-CA" sz="1800" dirty="0" smtClean="0"/>
            <a:t> </a:t>
          </a:r>
          <a:r>
            <a:rPr lang="en-CA" sz="1800" dirty="0" err="1" smtClean="0"/>
            <a:t>rapide</a:t>
          </a:r>
          <a:r>
            <a:rPr lang="en-CA" sz="1800" dirty="0" smtClean="0"/>
            <a:t>, </a:t>
          </a:r>
          <a:r>
            <a:rPr lang="en-CA" sz="1800" dirty="0" err="1" smtClean="0"/>
            <a:t>mets</a:t>
          </a:r>
          <a:r>
            <a:rPr lang="en-CA" sz="1800" dirty="0" smtClean="0"/>
            <a:t> </a:t>
          </a:r>
          <a:r>
            <a:rPr lang="en-CA" sz="1800" dirty="0" err="1" smtClean="0"/>
            <a:t>préparés</a:t>
          </a:r>
          <a:r>
            <a:rPr lang="en-CA" sz="1800" dirty="0" smtClean="0"/>
            <a:t> → aliments les + </a:t>
          </a:r>
          <a:r>
            <a:rPr lang="en-CA" sz="1800" dirty="0" err="1" smtClean="0"/>
            <a:t>présents</a:t>
          </a:r>
          <a:r>
            <a:rPr lang="en-CA" sz="1800" dirty="0" smtClean="0"/>
            <a:t> à la </a:t>
          </a:r>
          <a:r>
            <a:rPr lang="en-CA" sz="1800" dirty="0" err="1" smtClean="0"/>
            <a:t>télévision</a:t>
          </a:r>
          <a:endParaRPr lang="fr-CA" sz="1800" dirty="0"/>
        </a:p>
      </dgm:t>
    </dgm:pt>
    <dgm:pt modelId="{212ABDE4-BD7A-4A86-9EE2-E7BB7847666B}" type="parTrans" cxnId="{9735481D-33EB-43DF-9450-7067833F8CA6}">
      <dgm:prSet/>
      <dgm:spPr/>
      <dgm:t>
        <a:bodyPr/>
        <a:lstStyle/>
        <a:p>
          <a:endParaRPr lang="fr-CA"/>
        </a:p>
      </dgm:t>
    </dgm:pt>
    <dgm:pt modelId="{5328C758-A98C-40B7-8799-96067FAF3EB0}" type="sibTrans" cxnId="{9735481D-33EB-43DF-9450-7067833F8CA6}">
      <dgm:prSet/>
      <dgm:spPr/>
      <dgm:t>
        <a:bodyPr/>
        <a:lstStyle/>
        <a:p>
          <a:endParaRPr lang="fr-CA"/>
        </a:p>
      </dgm:t>
    </dgm:pt>
    <dgm:pt modelId="{C01462E8-310B-4EBA-98AB-96422C4AE21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en-CA" sz="1800" dirty="0" smtClean="0"/>
            <a:t>23h59 = temps </a:t>
          </a:r>
          <a:r>
            <a:rPr lang="en-CA" sz="1800" dirty="0" err="1" smtClean="0"/>
            <a:t>d’écoute</a:t>
          </a:r>
          <a:r>
            <a:rPr lang="en-CA" sz="1800" dirty="0" smtClean="0"/>
            <a:t> </a:t>
          </a:r>
          <a:r>
            <a:rPr lang="en-CA" sz="1800" dirty="0" err="1" smtClean="0"/>
            <a:t>moyen</a:t>
          </a:r>
          <a:r>
            <a:rPr lang="en-CA" sz="1800" dirty="0" smtClean="0"/>
            <a:t> de la television / </a:t>
          </a:r>
          <a:r>
            <a:rPr lang="en-CA" sz="1800" dirty="0" err="1" smtClean="0"/>
            <a:t>semaine</a:t>
          </a:r>
          <a:endParaRPr lang="fr-CA" sz="1800" dirty="0"/>
        </a:p>
      </dgm:t>
    </dgm:pt>
    <dgm:pt modelId="{F901C787-5837-453A-B1E7-B2C3DB05E856}" type="parTrans" cxnId="{B32A95C3-5E3D-40CC-9D65-8F3CE0BE3076}">
      <dgm:prSet/>
      <dgm:spPr/>
      <dgm:t>
        <a:bodyPr/>
        <a:lstStyle/>
        <a:p>
          <a:endParaRPr lang="fr-CA"/>
        </a:p>
      </dgm:t>
    </dgm:pt>
    <dgm:pt modelId="{BAAEC564-65B5-4805-960C-672414846F7F}" type="sibTrans" cxnId="{B32A95C3-5E3D-40CC-9D65-8F3CE0BE3076}">
      <dgm:prSet/>
      <dgm:spPr/>
      <dgm:t>
        <a:bodyPr/>
        <a:lstStyle/>
        <a:p>
          <a:endParaRPr lang="fr-CA"/>
        </a:p>
      </dgm:t>
    </dgm:pt>
    <dgm:pt modelId="{F2B8132E-06CC-46BA-8626-96394B12FB4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 rtl="0"/>
          <a:r>
            <a:rPr lang="en-CA" sz="1800" dirty="0" err="1" smtClean="0"/>
            <a:t>Présente</a:t>
          </a:r>
          <a:r>
            <a:rPr lang="en-CA" sz="1800" dirty="0" smtClean="0"/>
            <a:t> </a:t>
          </a:r>
          <a:r>
            <a:rPr lang="en-CA" sz="1800" dirty="0" err="1" smtClean="0"/>
            <a:t>dans</a:t>
          </a:r>
          <a:r>
            <a:rPr lang="en-CA" sz="1800" dirty="0" smtClean="0"/>
            <a:t> </a:t>
          </a:r>
          <a:r>
            <a:rPr lang="en-CA" sz="1800" dirty="0" err="1" smtClean="0"/>
            <a:t>tous</a:t>
          </a:r>
          <a:r>
            <a:rPr lang="en-CA" sz="1800" dirty="0" smtClean="0"/>
            <a:t> les </a:t>
          </a:r>
          <a:r>
            <a:rPr lang="en-CA" sz="1800" dirty="0" err="1" smtClean="0"/>
            <a:t>médias</a:t>
          </a:r>
          <a:endParaRPr lang="fr-CA" sz="1800" dirty="0"/>
        </a:p>
      </dgm:t>
    </dgm:pt>
    <dgm:pt modelId="{3A25EDE3-E25E-4B5A-A891-32DA2EE1C5E9}" type="parTrans" cxnId="{DDDB101E-203F-44DF-B1A0-7C5802F1B05A}">
      <dgm:prSet/>
      <dgm:spPr/>
      <dgm:t>
        <a:bodyPr/>
        <a:lstStyle/>
        <a:p>
          <a:endParaRPr lang="fr-CA"/>
        </a:p>
      </dgm:t>
    </dgm:pt>
    <dgm:pt modelId="{5A3A4AA6-5BDB-487E-A89B-D1B1A1B2261E}" type="sibTrans" cxnId="{DDDB101E-203F-44DF-B1A0-7C5802F1B05A}">
      <dgm:prSet/>
      <dgm:spPr/>
      <dgm:t>
        <a:bodyPr/>
        <a:lstStyle/>
        <a:p>
          <a:endParaRPr lang="fr-CA"/>
        </a:p>
      </dgm:t>
    </dgm:pt>
    <dgm:pt modelId="{CF90E091-4158-4D8D-8C6E-20D8B3365D9E}" type="pres">
      <dgm:prSet presAssocID="{10829771-F93A-4324-82EE-215FE6BA31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782C198-80FF-465E-9FF5-E95D6C287066}" type="pres">
      <dgm:prSet presAssocID="{F26AB1C0-8B5D-4A45-872A-14866C7BF7AD}" presName="composite" presStyleCnt="0"/>
      <dgm:spPr/>
    </dgm:pt>
    <dgm:pt modelId="{00D6F128-ABF6-424A-BE3D-3111D9027C47}" type="pres">
      <dgm:prSet presAssocID="{F26AB1C0-8B5D-4A45-872A-14866C7BF7AD}" presName="imgShp" presStyleLbl="fgImgPlace1" presStyleIdx="0" presStyleCnt="1"/>
      <dgm:spPr/>
    </dgm:pt>
    <dgm:pt modelId="{808CD4C8-8F2A-4612-856C-BC8F17E5D243}" type="pres">
      <dgm:prSet presAssocID="{F26AB1C0-8B5D-4A45-872A-14866C7BF7AD}" presName="txShp" presStyleLbl="node1" presStyleIdx="0" presStyleCnt="1" custScaleX="110041" custScaleY="13254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91EAE0F-60CC-43E7-8B35-D0BA44864734}" type="presOf" srcId="{46DCF097-CC37-4F7D-8A07-5279BD2CA1C0}" destId="{808CD4C8-8F2A-4612-856C-BC8F17E5D243}" srcOrd="0" destOrd="1" presId="urn:microsoft.com/office/officeart/2005/8/layout/vList3"/>
    <dgm:cxn modelId="{40A31184-3609-4E8C-A133-485865271EA2}" type="presOf" srcId="{10829771-F93A-4324-82EE-215FE6BA3144}" destId="{CF90E091-4158-4D8D-8C6E-20D8B3365D9E}" srcOrd="0" destOrd="0" presId="urn:microsoft.com/office/officeart/2005/8/layout/vList3"/>
    <dgm:cxn modelId="{F437F4FB-C9C0-4F37-A8DB-2FD73195B6A2}" type="presOf" srcId="{F26AB1C0-8B5D-4A45-872A-14866C7BF7AD}" destId="{808CD4C8-8F2A-4612-856C-BC8F17E5D243}" srcOrd="0" destOrd="0" presId="urn:microsoft.com/office/officeart/2005/8/layout/vList3"/>
    <dgm:cxn modelId="{BF1AA6A7-D28C-4DF1-8BC0-E377F599F2CE}" srcId="{F26AB1C0-8B5D-4A45-872A-14866C7BF7AD}" destId="{46DCF097-CC37-4F7D-8A07-5279BD2CA1C0}" srcOrd="0" destOrd="0" parTransId="{77332FAE-F61B-4866-B8F2-703AB9325020}" sibTransId="{01862079-A2A7-4E82-8968-83E65DB43A32}"/>
    <dgm:cxn modelId="{C0D67C6F-0547-4D43-81D5-E85AAA1E20DB}" srcId="{10829771-F93A-4324-82EE-215FE6BA3144}" destId="{F26AB1C0-8B5D-4A45-872A-14866C7BF7AD}" srcOrd="0" destOrd="0" parTransId="{98DC0A14-56AC-4752-8943-C53165593733}" sibTransId="{CCE4A6D3-5407-4DE3-9384-3172E72D9209}"/>
    <dgm:cxn modelId="{9735481D-33EB-43DF-9450-7067833F8CA6}" srcId="{F26AB1C0-8B5D-4A45-872A-14866C7BF7AD}" destId="{5BA6FA78-BF2B-4B47-9D5B-2D3C16650ACD}" srcOrd="1" destOrd="0" parTransId="{212ABDE4-BD7A-4A86-9EE2-E7BB7847666B}" sibTransId="{5328C758-A98C-40B7-8799-96067FAF3EB0}"/>
    <dgm:cxn modelId="{E13F7211-9772-4444-8CAF-D9D972654BB7}" type="presOf" srcId="{C01462E8-310B-4EBA-98AB-96422C4AE215}" destId="{808CD4C8-8F2A-4612-856C-BC8F17E5D243}" srcOrd="0" destOrd="3" presId="urn:microsoft.com/office/officeart/2005/8/layout/vList3"/>
    <dgm:cxn modelId="{DDDB101E-203F-44DF-B1A0-7C5802F1B05A}" srcId="{F26AB1C0-8B5D-4A45-872A-14866C7BF7AD}" destId="{F2B8132E-06CC-46BA-8626-96394B12FB4A}" srcOrd="3" destOrd="0" parTransId="{3A25EDE3-E25E-4B5A-A891-32DA2EE1C5E9}" sibTransId="{5A3A4AA6-5BDB-487E-A89B-D1B1A1B2261E}"/>
    <dgm:cxn modelId="{0F465A80-F9D5-4192-A706-37DEE913770E}" type="presOf" srcId="{5BA6FA78-BF2B-4B47-9D5B-2D3C16650ACD}" destId="{808CD4C8-8F2A-4612-856C-BC8F17E5D243}" srcOrd="0" destOrd="2" presId="urn:microsoft.com/office/officeart/2005/8/layout/vList3"/>
    <dgm:cxn modelId="{B32A95C3-5E3D-40CC-9D65-8F3CE0BE3076}" srcId="{F26AB1C0-8B5D-4A45-872A-14866C7BF7AD}" destId="{C01462E8-310B-4EBA-98AB-96422C4AE215}" srcOrd="2" destOrd="0" parTransId="{F901C787-5837-453A-B1E7-B2C3DB05E856}" sibTransId="{BAAEC564-65B5-4805-960C-672414846F7F}"/>
    <dgm:cxn modelId="{FB45DB55-B5FE-45E5-A0A7-B7D9892FCBF8}" type="presOf" srcId="{F2B8132E-06CC-46BA-8626-96394B12FB4A}" destId="{808CD4C8-8F2A-4612-856C-BC8F17E5D243}" srcOrd="0" destOrd="4" presId="urn:microsoft.com/office/officeart/2005/8/layout/vList3"/>
    <dgm:cxn modelId="{D373A0F6-46BE-4D98-B400-BCE67BC03405}" type="presParOf" srcId="{CF90E091-4158-4D8D-8C6E-20D8B3365D9E}" destId="{5782C198-80FF-465E-9FF5-E95D6C287066}" srcOrd="0" destOrd="0" presId="urn:microsoft.com/office/officeart/2005/8/layout/vList3"/>
    <dgm:cxn modelId="{A5BD6A88-8954-4082-86C4-377F8D3280EA}" type="presParOf" srcId="{5782C198-80FF-465E-9FF5-E95D6C287066}" destId="{00D6F128-ABF6-424A-BE3D-3111D9027C47}" srcOrd="0" destOrd="0" presId="urn:microsoft.com/office/officeart/2005/8/layout/vList3"/>
    <dgm:cxn modelId="{31884FA8-7C3F-4B04-91DD-D4387AB6EA5B}" type="presParOf" srcId="{5782C198-80FF-465E-9FF5-E95D6C287066}" destId="{808CD4C8-8F2A-4612-856C-BC8F17E5D2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990E53-2B85-435D-B1E8-A4102BF677C5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CA"/>
        </a:p>
      </dgm:t>
    </dgm:pt>
    <dgm:pt modelId="{125398B9-0C25-466C-8389-E21C48E69AA3}">
      <dgm:prSet custT="1"/>
      <dgm:spPr/>
      <dgm:t>
        <a:bodyPr/>
        <a:lstStyle/>
        <a:p>
          <a:pPr rtl="0"/>
          <a:r>
            <a:rPr lang="fr-CA" sz="1800" dirty="0" smtClean="0"/>
            <a:t>Bio</a:t>
          </a:r>
          <a:endParaRPr lang="fr-CA" sz="1800" dirty="0"/>
        </a:p>
      </dgm:t>
    </dgm:pt>
    <dgm:pt modelId="{42F0A829-B60B-4FD0-A60D-4F0BDBA3C517}" type="parTrans" cxnId="{5F3C45BE-426B-438F-AAC2-AC1BD81CBBCB}">
      <dgm:prSet/>
      <dgm:spPr/>
      <dgm:t>
        <a:bodyPr/>
        <a:lstStyle/>
        <a:p>
          <a:endParaRPr lang="fr-CA" sz="1800"/>
        </a:p>
      </dgm:t>
    </dgm:pt>
    <dgm:pt modelId="{4D4C41B8-25BB-4165-A317-CD76A7BE617A}" type="sibTrans" cxnId="{5F3C45BE-426B-438F-AAC2-AC1BD81CBBCB}">
      <dgm:prSet/>
      <dgm:spPr/>
      <dgm:t>
        <a:bodyPr/>
        <a:lstStyle/>
        <a:p>
          <a:endParaRPr lang="fr-CA" sz="1800"/>
        </a:p>
      </dgm:t>
    </dgm:pt>
    <dgm:pt modelId="{02BACDBA-7699-4D73-AFBF-3251FB0F4CF4}">
      <dgm:prSet custT="1"/>
      <dgm:spPr/>
      <dgm:t>
        <a:bodyPr/>
        <a:lstStyle/>
        <a:p>
          <a:pPr rtl="0"/>
          <a:r>
            <a:rPr lang="fr-CA" sz="1800" dirty="0" smtClean="0"/>
            <a:t>Psycho</a:t>
          </a:r>
          <a:endParaRPr lang="fr-CA" sz="1800" dirty="0"/>
        </a:p>
      </dgm:t>
    </dgm:pt>
    <dgm:pt modelId="{7AFDB406-EC06-4D59-90B0-F2E06B5F08E9}" type="parTrans" cxnId="{7B3C256A-3422-4BB6-B258-9022A3669EBF}">
      <dgm:prSet/>
      <dgm:spPr/>
      <dgm:t>
        <a:bodyPr/>
        <a:lstStyle/>
        <a:p>
          <a:endParaRPr lang="fr-CA" sz="1800"/>
        </a:p>
      </dgm:t>
    </dgm:pt>
    <dgm:pt modelId="{3BCAA7CB-3873-4CFC-BE1E-C229076D05DA}" type="sibTrans" cxnId="{7B3C256A-3422-4BB6-B258-9022A3669EBF}">
      <dgm:prSet/>
      <dgm:spPr/>
      <dgm:t>
        <a:bodyPr/>
        <a:lstStyle/>
        <a:p>
          <a:endParaRPr lang="fr-CA" sz="1800"/>
        </a:p>
      </dgm:t>
    </dgm:pt>
    <dgm:pt modelId="{050340CB-9588-49E6-8EDD-B7FF1AC5D88D}">
      <dgm:prSet custT="1"/>
      <dgm:spPr/>
      <dgm:t>
        <a:bodyPr/>
        <a:lstStyle/>
        <a:p>
          <a:pPr rtl="0"/>
          <a:r>
            <a:rPr lang="fr-CA" sz="1800" dirty="0" smtClean="0"/>
            <a:t>Acte alimentaire </a:t>
          </a:r>
          <a:endParaRPr lang="fr-CA" sz="1800" dirty="0"/>
        </a:p>
      </dgm:t>
    </dgm:pt>
    <dgm:pt modelId="{75D9314B-E1F2-45D3-88EE-B24347E8A23A}" type="parTrans" cxnId="{B04462F9-8ECE-4DFB-8591-EA65CA92910F}">
      <dgm:prSet/>
      <dgm:spPr/>
      <dgm:t>
        <a:bodyPr/>
        <a:lstStyle/>
        <a:p>
          <a:endParaRPr lang="fr-CA" sz="1800"/>
        </a:p>
      </dgm:t>
    </dgm:pt>
    <dgm:pt modelId="{3FC8F0EE-8E0D-4EDC-8E89-A6EF10C22534}" type="sibTrans" cxnId="{B04462F9-8ECE-4DFB-8591-EA65CA92910F}">
      <dgm:prSet/>
      <dgm:spPr/>
      <dgm:t>
        <a:bodyPr/>
        <a:lstStyle/>
        <a:p>
          <a:endParaRPr lang="fr-CA" sz="1800"/>
        </a:p>
      </dgm:t>
    </dgm:pt>
    <dgm:pt modelId="{9D5B09D2-B7B8-4A7D-B4DF-98B6007573D8}">
      <dgm:prSet custT="1"/>
      <dgm:spPr/>
      <dgm:t>
        <a:bodyPr/>
        <a:lstStyle/>
        <a:p>
          <a:pPr rtl="0"/>
          <a:r>
            <a:rPr lang="fr-CA" sz="1800" dirty="0" smtClean="0"/>
            <a:t>Social</a:t>
          </a:r>
          <a:endParaRPr lang="fr-CA" sz="1800" dirty="0"/>
        </a:p>
      </dgm:t>
    </dgm:pt>
    <dgm:pt modelId="{336A768D-7EB9-4CF4-BC85-32DC5DBF16EE}" type="parTrans" cxnId="{5596749C-2B59-4CD4-91DA-C5A41F901EB7}">
      <dgm:prSet/>
      <dgm:spPr/>
      <dgm:t>
        <a:bodyPr/>
        <a:lstStyle/>
        <a:p>
          <a:endParaRPr lang="fr-CA" sz="1800"/>
        </a:p>
      </dgm:t>
    </dgm:pt>
    <dgm:pt modelId="{AE14FA3E-1DD7-4D1B-9E14-955B39FD5518}" type="sibTrans" cxnId="{5596749C-2B59-4CD4-91DA-C5A41F901EB7}">
      <dgm:prSet/>
      <dgm:spPr/>
      <dgm:t>
        <a:bodyPr/>
        <a:lstStyle/>
        <a:p>
          <a:endParaRPr lang="fr-CA" sz="1800"/>
        </a:p>
      </dgm:t>
    </dgm:pt>
    <dgm:pt modelId="{AE6DCD92-325A-4FE8-BCAB-FF4D5A904C50}" type="pres">
      <dgm:prSet presAssocID="{70990E53-2B85-435D-B1E8-A4102BF677C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1076B9B-EE59-47D5-AA9A-78F1AF264000}" type="pres">
      <dgm:prSet presAssocID="{70990E53-2B85-435D-B1E8-A4102BF677C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F361A10-69D0-497C-98FC-CF7B8F493770}" type="pres">
      <dgm:prSet presAssocID="{70990E53-2B85-435D-B1E8-A4102BF677C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5CE6F2-541B-416C-AB3F-9A371592651E}" type="pres">
      <dgm:prSet presAssocID="{70990E53-2B85-435D-B1E8-A4102BF677C5}" presName="triangle3" presStyleLbl="node1" presStyleIdx="2" presStyleCnt="4" custScaleX="11354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C6D4819-9FAC-46ED-BD68-11FAD90DCF83}" type="pres">
      <dgm:prSet presAssocID="{70990E53-2B85-435D-B1E8-A4102BF677C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0B1DD8E2-0F55-4371-AABC-2C7B4C3FB396}" type="presOf" srcId="{9D5B09D2-B7B8-4A7D-B4DF-98B6007573D8}" destId="{0C6D4819-9FAC-46ED-BD68-11FAD90DCF83}" srcOrd="0" destOrd="0" presId="urn:microsoft.com/office/officeart/2005/8/layout/pyramid4"/>
    <dgm:cxn modelId="{04F05EE0-00A0-4821-9A51-C7F7402DA3D3}" type="presOf" srcId="{050340CB-9588-49E6-8EDD-B7FF1AC5D88D}" destId="{7C5CE6F2-541B-416C-AB3F-9A371592651E}" srcOrd="0" destOrd="0" presId="urn:microsoft.com/office/officeart/2005/8/layout/pyramid4"/>
    <dgm:cxn modelId="{5596749C-2B59-4CD4-91DA-C5A41F901EB7}" srcId="{70990E53-2B85-435D-B1E8-A4102BF677C5}" destId="{9D5B09D2-B7B8-4A7D-B4DF-98B6007573D8}" srcOrd="3" destOrd="0" parTransId="{336A768D-7EB9-4CF4-BC85-32DC5DBF16EE}" sibTransId="{AE14FA3E-1DD7-4D1B-9E14-955B39FD5518}"/>
    <dgm:cxn modelId="{5832DD87-DDA1-454C-9292-769AE6771544}" type="presOf" srcId="{125398B9-0C25-466C-8389-E21C48E69AA3}" destId="{F1076B9B-EE59-47D5-AA9A-78F1AF264000}" srcOrd="0" destOrd="0" presId="urn:microsoft.com/office/officeart/2005/8/layout/pyramid4"/>
    <dgm:cxn modelId="{AE09B056-F88A-4494-A20C-98428B08A8C2}" type="presOf" srcId="{02BACDBA-7699-4D73-AFBF-3251FB0F4CF4}" destId="{5F361A10-69D0-497C-98FC-CF7B8F493770}" srcOrd="0" destOrd="0" presId="urn:microsoft.com/office/officeart/2005/8/layout/pyramid4"/>
    <dgm:cxn modelId="{E146F70E-93FC-493B-A8B7-A0720C5804FE}" type="presOf" srcId="{70990E53-2B85-435D-B1E8-A4102BF677C5}" destId="{AE6DCD92-325A-4FE8-BCAB-FF4D5A904C50}" srcOrd="0" destOrd="0" presId="urn:microsoft.com/office/officeart/2005/8/layout/pyramid4"/>
    <dgm:cxn modelId="{B04462F9-8ECE-4DFB-8591-EA65CA92910F}" srcId="{70990E53-2B85-435D-B1E8-A4102BF677C5}" destId="{050340CB-9588-49E6-8EDD-B7FF1AC5D88D}" srcOrd="2" destOrd="0" parTransId="{75D9314B-E1F2-45D3-88EE-B24347E8A23A}" sibTransId="{3FC8F0EE-8E0D-4EDC-8E89-A6EF10C22534}"/>
    <dgm:cxn modelId="{7B3C256A-3422-4BB6-B258-9022A3669EBF}" srcId="{70990E53-2B85-435D-B1E8-A4102BF677C5}" destId="{02BACDBA-7699-4D73-AFBF-3251FB0F4CF4}" srcOrd="1" destOrd="0" parTransId="{7AFDB406-EC06-4D59-90B0-F2E06B5F08E9}" sibTransId="{3BCAA7CB-3873-4CFC-BE1E-C229076D05DA}"/>
    <dgm:cxn modelId="{5F3C45BE-426B-438F-AAC2-AC1BD81CBBCB}" srcId="{70990E53-2B85-435D-B1E8-A4102BF677C5}" destId="{125398B9-0C25-466C-8389-E21C48E69AA3}" srcOrd="0" destOrd="0" parTransId="{42F0A829-B60B-4FD0-A60D-4F0BDBA3C517}" sibTransId="{4D4C41B8-25BB-4165-A317-CD76A7BE617A}"/>
    <dgm:cxn modelId="{22D9B107-9AFE-4B19-A064-DA07F7B1857C}" type="presParOf" srcId="{AE6DCD92-325A-4FE8-BCAB-FF4D5A904C50}" destId="{F1076B9B-EE59-47D5-AA9A-78F1AF264000}" srcOrd="0" destOrd="0" presId="urn:microsoft.com/office/officeart/2005/8/layout/pyramid4"/>
    <dgm:cxn modelId="{0141F5A2-A3A4-4F28-A105-73B5AE5F069B}" type="presParOf" srcId="{AE6DCD92-325A-4FE8-BCAB-FF4D5A904C50}" destId="{5F361A10-69D0-497C-98FC-CF7B8F493770}" srcOrd="1" destOrd="0" presId="urn:microsoft.com/office/officeart/2005/8/layout/pyramid4"/>
    <dgm:cxn modelId="{42D5D88C-0804-4BAC-97E7-8F16B1C21017}" type="presParOf" srcId="{AE6DCD92-325A-4FE8-BCAB-FF4D5A904C50}" destId="{7C5CE6F2-541B-416C-AB3F-9A371592651E}" srcOrd="2" destOrd="0" presId="urn:microsoft.com/office/officeart/2005/8/layout/pyramid4"/>
    <dgm:cxn modelId="{DC7B7307-1ADE-4513-B39F-F43CEDE5AD89}" type="presParOf" srcId="{AE6DCD92-325A-4FE8-BCAB-FF4D5A904C50}" destId="{0C6D4819-9FAC-46ED-BD68-11FAD90DCF8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BFA2D8-2CB3-4611-AA47-C9076ECD76A7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29D375A7-FD71-4441-B1FE-1801B7B08518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Bio-</a:t>
          </a:r>
          <a:endParaRPr lang="fr-CA" sz="1800" dirty="0">
            <a:solidFill>
              <a:schemeClr val="bg1"/>
            </a:solidFill>
          </a:endParaRPr>
        </a:p>
      </dgm:t>
    </dgm:pt>
    <dgm:pt modelId="{26E0B83F-156B-4265-A917-90426BE74513}" type="parTrans" cxnId="{FA1D8417-FFCD-429E-8884-C48EC96D4FF9}">
      <dgm:prSet/>
      <dgm:spPr/>
      <dgm:t>
        <a:bodyPr/>
        <a:lstStyle/>
        <a:p>
          <a:endParaRPr lang="fr-CA"/>
        </a:p>
      </dgm:t>
    </dgm:pt>
    <dgm:pt modelId="{62B53218-AF26-4711-B3AE-A46B5C7A2A63}" type="sibTrans" cxnId="{FA1D8417-FFCD-429E-8884-C48EC96D4FF9}">
      <dgm:prSet/>
      <dgm:spPr/>
      <dgm:t>
        <a:bodyPr/>
        <a:lstStyle/>
        <a:p>
          <a:endParaRPr lang="fr-CA"/>
        </a:p>
      </dgm:t>
    </dgm:pt>
    <dgm:pt modelId="{E0503F05-6FA9-4BAB-9636-B0CA3DA88792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Fonctionnement corps</a:t>
          </a:r>
          <a:endParaRPr lang="fr-CA" sz="1800" dirty="0">
            <a:solidFill>
              <a:schemeClr val="bg1"/>
            </a:solidFill>
          </a:endParaRPr>
        </a:p>
      </dgm:t>
    </dgm:pt>
    <dgm:pt modelId="{148005E5-649C-49A8-ACEE-BA65AA7D1EAA}" type="parTrans" cxnId="{783D34EE-482C-4B17-AFCA-D0E30818D7AC}">
      <dgm:prSet/>
      <dgm:spPr/>
      <dgm:t>
        <a:bodyPr/>
        <a:lstStyle/>
        <a:p>
          <a:endParaRPr lang="fr-CA"/>
        </a:p>
      </dgm:t>
    </dgm:pt>
    <dgm:pt modelId="{8FB739CB-857A-4D00-ACE4-515734A8AE5B}" type="sibTrans" cxnId="{783D34EE-482C-4B17-AFCA-D0E30818D7AC}">
      <dgm:prSet/>
      <dgm:spPr/>
      <dgm:t>
        <a:bodyPr/>
        <a:lstStyle/>
        <a:p>
          <a:endParaRPr lang="fr-CA"/>
        </a:p>
      </dgm:t>
    </dgm:pt>
    <dgm:pt modelId="{088FD41F-7C53-47CC-94FE-20905E95F292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Répondre faim/soif/satiété</a:t>
          </a:r>
          <a:endParaRPr lang="fr-CA" sz="1800" dirty="0">
            <a:solidFill>
              <a:schemeClr val="bg1"/>
            </a:solidFill>
          </a:endParaRPr>
        </a:p>
      </dgm:t>
    </dgm:pt>
    <dgm:pt modelId="{9E5D9BF8-C1A9-4006-8EC3-891B7111F78B}" type="parTrans" cxnId="{D517B7EE-5246-4BCE-8970-5BE76D2AE4F5}">
      <dgm:prSet/>
      <dgm:spPr/>
      <dgm:t>
        <a:bodyPr/>
        <a:lstStyle/>
        <a:p>
          <a:endParaRPr lang="fr-CA"/>
        </a:p>
      </dgm:t>
    </dgm:pt>
    <dgm:pt modelId="{E92A9842-44ED-4024-A0F8-3117B8E4ACDA}" type="sibTrans" cxnId="{D517B7EE-5246-4BCE-8970-5BE76D2AE4F5}">
      <dgm:prSet/>
      <dgm:spPr/>
      <dgm:t>
        <a:bodyPr/>
        <a:lstStyle/>
        <a:p>
          <a:endParaRPr lang="fr-CA"/>
        </a:p>
      </dgm:t>
    </dgm:pt>
    <dgm:pt modelId="{63C1A721-21B3-4E8E-91FF-DFF683C9A58A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Fournir énergie</a:t>
          </a:r>
          <a:endParaRPr lang="fr-CA" sz="1800" dirty="0">
            <a:solidFill>
              <a:schemeClr val="bg1"/>
            </a:solidFill>
          </a:endParaRPr>
        </a:p>
      </dgm:t>
    </dgm:pt>
    <dgm:pt modelId="{A12B867E-26EE-405B-883C-9FB048AD591F}" type="parTrans" cxnId="{FE198970-E43D-4FA7-B826-499C0E5F4AD2}">
      <dgm:prSet/>
      <dgm:spPr/>
      <dgm:t>
        <a:bodyPr/>
        <a:lstStyle/>
        <a:p>
          <a:endParaRPr lang="fr-CA"/>
        </a:p>
      </dgm:t>
    </dgm:pt>
    <dgm:pt modelId="{62CA2A7B-AE4A-4BCB-8545-111C2ECDDB94}" type="sibTrans" cxnId="{FE198970-E43D-4FA7-B826-499C0E5F4AD2}">
      <dgm:prSet/>
      <dgm:spPr/>
      <dgm:t>
        <a:bodyPr/>
        <a:lstStyle/>
        <a:p>
          <a:endParaRPr lang="fr-CA"/>
        </a:p>
      </dgm:t>
    </dgm:pt>
    <dgm:pt modelId="{67FD19F4-AFEC-4815-B1EE-E2FA2D9AC70D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Psycho-</a:t>
          </a:r>
          <a:endParaRPr lang="fr-CA" sz="1800" dirty="0">
            <a:solidFill>
              <a:schemeClr val="bg1"/>
            </a:solidFill>
          </a:endParaRPr>
        </a:p>
      </dgm:t>
    </dgm:pt>
    <dgm:pt modelId="{8C82AE33-9743-43B4-9639-2BBA5DCC3360}" type="parTrans" cxnId="{D23FB11C-890A-47E5-AA19-80DA4BC4FD15}">
      <dgm:prSet/>
      <dgm:spPr/>
      <dgm:t>
        <a:bodyPr/>
        <a:lstStyle/>
        <a:p>
          <a:endParaRPr lang="fr-CA"/>
        </a:p>
      </dgm:t>
    </dgm:pt>
    <dgm:pt modelId="{DFAFB14A-40CE-4EFD-9107-AD881B3A31FE}" type="sibTrans" cxnId="{D23FB11C-890A-47E5-AA19-80DA4BC4FD15}">
      <dgm:prSet/>
      <dgm:spPr/>
      <dgm:t>
        <a:bodyPr/>
        <a:lstStyle/>
        <a:p>
          <a:endParaRPr lang="fr-CA"/>
        </a:p>
      </dgm:t>
    </dgm:pt>
    <dgm:pt modelId="{A30DD9D3-A413-43D0-B005-6A154174DC64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Répondre besoins affectifs</a:t>
          </a:r>
          <a:endParaRPr lang="fr-CA" sz="1800" dirty="0">
            <a:solidFill>
              <a:schemeClr val="bg1"/>
            </a:solidFill>
          </a:endParaRPr>
        </a:p>
      </dgm:t>
    </dgm:pt>
    <dgm:pt modelId="{0B0BE55F-3FC8-4C79-908B-A26219D2256C}" type="parTrans" cxnId="{8E5D65F8-DD2E-4D09-8B26-7D9CAD074B65}">
      <dgm:prSet/>
      <dgm:spPr/>
      <dgm:t>
        <a:bodyPr/>
        <a:lstStyle/>
        <a:p>
          <a:endParaRPr lang="fr-CA"/>
        </a:p>
      </dgm:t>
    </dgm:pt>
    <dgm:pt modelId="{F892CC98-8F44-4F71-959E-6EAB08A222AA}" type="sibTrans" cxnId="{8E5D65F8-DD2E-4D09-8B26-7D9CAD074B65}">
      <dgm:prSet/>
      <dgm:spPr/>
      <dgm:t>
        <a:bodyPr/>
        <a:lstStyle/>
        <a:p>
          <a:endParaRPr lang="fr-CA"/>
        </a:p>
      </dgm:t>
    </dgm:pt>
    <dgm:pt modelId="{8D439555-19B7-4519-A219-DF497A4EC021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Notion de plaisir</a:t>
          </a:r>
          <a:endParaRPr lang="fr-CA" sz="1800" dirty="0">
            <a:solidFill>
              <a:schemeClr val="bg1"/>
            </a:solidFill>
          </a:endParaRPr>
        </a:p>
      </dgm:t>
    </dgm:pt>
    <dgm:pt modelId="{49BEEF97-E7F6-43CD-82B8-25B91B6BC7CE}" type="parTrans" cxnId="{EF21E263-8B63-4DD5-89CF-95A71535E9C3}">
      <dgm:prSet/>
      <dgm:spPr/>
      <dgm:t>
        <a:bodyPr/>
        <a:lstStyle/>
        <a:p>
          <a:endParaRPr lang="fr-CA"/>
        </a:p>
      </dgm:t>
    </dgm:pt>
    <dgm:pt modelId="{13365A20-4858-4B37-AF3E-F10A6CE17E99}" type="sibTrans" cxnId="{EF21E263-8B63-4DD5-89CF-95A71535E9C3}">
      <dgm:prSet/>
      <dgm:spPr/>
      <dgm:t>
        <a:bodyPr/>
        <a:lstStyle/>
        <a:p>
          <a:endParaRPr lang="fr-CA"/>
        </a:p>
      </dgm:t>
    </dgm:pt>
    <dgm:pt modelId="{B5915C01-D1B8-4FC6-A4AE-190A0EB5D4CD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Social et culturel</a:t>
          </a:r>
          <a:endParaRPr lang="fr-CA" sz="1800" dirty="0">
            <a:solidFill>
              <a:schemeClr val="bg1"/>
            </a:solidFill>
          </a:endParaRPr>
        </a:p>
      </dgm:t>
    </dgm:pt>
    <dgm:pt modelId="{E158818A-0489-4E1B-88EF-3019595B1DCB}" type="parTrans" cxnId="{A0F48177-B99B-40CA-9EEF-7DD0A8D5A5E2}">
      <dgm:prSet/>
      <dgm:spPr/>
      <dgm:t>
        <a:bodyPr/>
        <a:lstStyle/>
        <a:p>
          <a:endParaRPr lang="fr-CA"/>
        </a:p>
      </dgm:t>
    </dgm:pt>
    <dgm:pt modelId="{AE3B83F2-2A25-474A-8BD6-AB6637C4AABB}" type="sibTrans" cxnId="{A0F48177-B99B-40CA-9EEF-7DD0A8D5A5E2}">
      <dgm:prSet/>
      <dgm:spPr/>
      <dgm:t>
        <a:bodyPr/>
        <a:lstStyle/>
        <a:p>
          <a:endParaRPr lang="fr-CA"/>
        </a:p>
      </dgm:t>
    </dgm:pt>
    <dgm:pt modelId="{E68C3842-41DF-4695-82E0-104B6E415D1F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Répondre besoins socialisation/ partage</a:t>
          </a:r>
          <a:endParaRPr lang="fr-CA" sz="1800" dirty="0">
            <a:solidFill>
              <a:schemeClr val="bg1"/>
            </a:solidFill>
          </a:endParaRPr>
        </a:p>
      </dgm:t>
    </dgm:pt>
    <dgm:pt modelId="{AB7579EE-548D-4878-B2CA-8893B8BC7A89}" type="parTrans" cxnId="{72DB0DF5-2341-4AD7-86F2-AB93600E399A}">
      <dgm:prSet/>
      <dgm:spPr/>
      <dgm:t>
        <a:bodyPr/>
        <a:lstStyle/>
        <a:p>
          <a:endParaRPr lang="fr-CA"/>
        </a:p>
      </dgm:t>
    </dgm:pt>
    <dgm:pt modelId="{2815454B-7D7A-421A-9FC5-501956D66BC9}" type="sibTrans" cxnId="{72DB0DF5-2341-4AD7-86F2-AB93600E399A}">
      <dgm:prSet/>
      <dgm:spPr/>
      <dgm:t>
        <a:bodyPr/>
        <a:lstStyle/>
        <a:p>
          <a:endParaRPr lang="fr-CA"/>
        </a:p>
      </dgm:t>
    </dgm:pt>
    <dgm:pt modelId="{4545A520-C17F-455E-92FE-77C7108BBA41}">
      <dgm:prSet custT="1"/>
      <dgm:spPr/>
      <dgm:t>
        <a:bodyPr/>
        <a:lstStyle/>
        <a:p>
          <a:pPr rtl="0"/>
          <a:r>
            <a:rPr lang="fr-CA" sz="1800" dirty="0" smtClean="0">
              <a:solidFill>
                <a:schemeClr val="bg1"/>
              </a:solidFill>
            </a:rPr>
            <a:t>Répondre valeurs/croyances</a:t>
          </a:r>
          <a:endParaRPr lang="fr-CA" sz="1800" dirty="0">
            <a:solidFill>
              <a:schemeClr val="bg1"/>
            </a:solidFill>
          </a:endParaRPr>
        </a:p>
      </dgm:t>
    </dgm:pt>
    <dgm:pt modelId="{75DC3300-0EF4-41C2-B5F4-49F2C7270EE5}" type="parTrans" cxnId="{F45BE3FB-1AC4-4A5A-A9E5-1D472E9AC121}">
      <dgm:prSet/>
      <dgm:spPr/>
      <dgm:t>
        <a:bodyPr/>
        <a:lstStyle/>
        <a:p>
          <a:endParaRPr lang="fr-CA"/>
        </a:p>
      </dgm:t>
    </dgm:pt>
    <dgm:pt modelId="{3DE9D71F-F81B-4DFD-979A-7CA50C9208F6}" type="sibTrans" cxnId="{F45BE3FB-1AC4-4A5A-A9E5-1D472E9AC121}">
      <dgm:prSet/>
      <dgm:spPr/>
      <dgm:t>
        <a:bodyPr/>
        <a:lstStyle/>
        <a:p>
          <a:endParaRPr lang="fr-CA"/>
        </a:p>
      </dgm:t>
    </dgm:pt>
    <dgm:pt modelId="{6ACE88FD-7A90-4D7D-89FC-C119F28102CF}" type="pres">
      <dgm:prSet presAssocID="{83BFA2D8-2CB3-4611-AA47-C9076ECD76A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A405626B-1474-4FBA-B876-5DE1398B128C}" type="pres">
      <dgm:prSet presAssocID="{29D375A7-FD71-4441-B1FE-1801B7B08518}" presName="circ1" presStyleLbl="vennNode1" presStyleIdx="0" presStyleCnt="3" custScaleX="104207" custScaleY="93801" custLinFactNeighborX="2380" custLinFactNeighborY="-3221"/>
      <dgm:spPr/>
      <dgm:t>
        <a:bodyPr/>
        <a:lstStyle/>
        <a:p>
          <a:endParaRPr lang="fr-CA"/>
        </a:p>
      </dgm:t>
    </dgm:pt>
    <dgm:pt modelId="{D72D7764-B150-44BF-A43B-30870AB2BE2C}" type="pres">
      <dgm:prSet presAssocID="{29D375A7-FD71-4441-B1FE-1801B7B0851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CE26FEF-520C-4F55-90F3-471A668B825B}" type="pres">
      <dgm:prSet presAssocID="{67FD19F4-AFEC-4815-B1EE-E2FA2D9AC70D}" presName="circ2" presStyleLbl="vennNode1" presStyleIdx="1" presStyleCnt="3" custScaleX="110842" custScaleY="105313" custLinFactNeighborX="8227" custLinFactNeighborY="1413"/>
      <dgm:spPr/>
      <dgm:t>
        <a:bodyPr/>
        <a:lstStyle/>
        <a:p>
          <a:endParaRPr lang="fr-CA"/>
        </a:p>
      </dgm:t>
    </dgm:pt>
    <dgm:pt modelId="{961FB997-F379-4EC0-83C7-534B4AA11D8D}" type="pres">
      <dgm:prSet presAssocID="{67FD19F4-AFEC-4815-B1EE-E2FA2D9AC7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6EB7BE5-E19A-4D7A-B6AE-5C3F14C21C33}" type="pres">
      <dgm:prSet presAssocID="{B5915C01-D1B8-4FC6-A4AE-190A0EB5D4CD}" presName="circ3" presStyleLbl="vennNode1" presStyleIdx="2" presStyleCnt="3" custScaleX="111386" custScaleY="101550" custLinFactNeighborX="-7219" custLinFactNeighborY="2744"/>
      <dgm:spPr/>
      <dgm:t>
        <a:bodyPr/>
        <a:lstStyle/>
        <a:p>
          <a:endParaRPr lang="fr-CA"/>
        </a:p>
      </dgm:t>
    </dgm:pt>
    <dgm:pt modelId="{21CB8615-502B-45BE-9E6E-16EE4E9B23E2}" type="pres">
      <dgm:prSet presAssocID="{B5915C01-D1B8-4FC6-A4AE-190A0EB5D4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0004703-C6C3-4E70-875B-BDC4019C8E0D}" type="presOf" srcId="{63C1A721-21B3-4E8E-91FF-DFF683C9A58A}" destId="{A405626B-1474-4FBA-B876-5DE1398B128C}" srcOrd="0" destOrd="3" presId="urn:microsoft.com/office/officeart/2005/8/layout/venn1"/>
    <dgm:cxn modelId="{A6CF02F7-751A-40C9-B2F0-05C786D9EA82}" type="presOf" srcId="{E0503F05-6FA9-4BAB-9636-B0CA3DA88792}" destId="{D72D7764-B150-44BF-A43B-30870AB2BE2C}" srcOrd="1" destOrd="1" presId="urn:microsoft.com/office/officeart/2005/8/layout/venn1"/>
    <dgm:cxn modelId="{5CD760C7-CCE9-47DE-8027-C4B92807C00C}" type="presOf" srcId="{E68C3842-41DF-4695-82E0-104B6E415D1F}" destId="{21CB8615-502B-45BE-9E6E-16EE4E9B23E2}" srcOrd="1" destOrd="1" presId="urn:microsoft.com/office/officeart/2005/8/layout/venn1"/>
    <dgm:cxn modelId="{811366D9-4F19-44FE-9A6A-CA0827797F68}" type="presOf" srcId="{67FD19F4-AFEC-4815-B1EE-E2FA2D9AC70D}" destId="{0CE26FEF-520C-4F55-90F3-471A668B825B}" srcOrd="0" destOrd="0" presId="urn:microsoft.com/office/officeart/2005/8/layout/venn1"/>
    <dgm:cxn modelId="{105089D8-0101-46F9-923F-D7034128F7B8}" type="presOf" srcId="{A30DD9D3-A413-43D0-B005-6A154174DC64}" destId="{961FB997-F379-4EC0-83C7-534B4AA11D8D}" srcOrd="1" destOrd="1" presId="urn:microsoft.com/office/officeart/2005/8/layout/venn1"/>
    <dgm:cxn modelId="{B1EF48DE-7141-4638-BD68-542AE4951D80}" type="presOf" srcId="{4545A520-C17F-455E-92FE-77C7108BBA41}" destId="{21CB8615-502B-45BE-9E6E-16EE4E9B23E2}" srcOrd="1" destOrd="2" presId="urn:microsoft.com/office/officeart/2005/8/layout/venn1"/>
    <dgm:cxn modelId="{D23FB11C-890A-47E5-AA19-80DA4BC4FD15}" srcId="{83BFA2D8-2CB3-4611-AA47-C9076ECD76A7}" destId="{67FD19F4-AFEC-4815-B1EE-E2FA2D9AC70D}" srcOrd="1" destOrd="0" parTransId="{8C82AE33-9743-43B4-9639-2BBA5DCC3360}" sibTransId="{DFAFB14A-40CE-4EFD-9107-AD881B3A31FE}"/>
    <dgm:cxn modelId="{EBAE4A5F-B810-42ED-BC3D-2BB2C6E84A49}" type="presOf" srcId="{E0503F05-6FA9-4BAB-9636-B0CA3DA88792}" destId="{A405626B-1474-4FBA-B876-5DE1398B128C}" srcOrd="0" destOrd="1" presId="urn:microsoft.com/office/officeart/2005/8/layout/venn1"/>
    <dgm:cxn modelId="{72DB0DF5-2341-4AD7-86F2-AB93600E399A}" srcId="{B5915C01-D1B8-4FC6-A4AE-190A0EB5D4CD}" destId="{E68C3842-41DF-4695-82E0-104B6E415D1F}" srcOrd="0" destOrd="0" parTransId="{AB7579EE-548D-4878-B2CA-8893B8BC7A89}" sibTransId="{2815454B-7D7A-421A-9FC5-501956D66BC9}"/>
    <dgm:cxn modelId="{FE198970-E43D-4FA7-B826-499C0E5F4AD2}" srcId="{29D375A7-FD71-4441-B1FE-1801B7B08518}" destId="{63C1A721-21B3-4E8E-91FF-DFF683C9A58A}" srcOrd="2" destOrd="0" parTransId="{A12B867E-26EE-405B-883C-9FB048AD591F}" sibTransId="{62CA2A7B-AE4A-4BCB-8545-111C2ECDDB94}"/>
    <dgm:cxn modelId="{8E5D65F8-DD2E-4D09-8B26-7D9CAD074B65}" srcId="{67FD19F4-AFEC-4815-B1EE-E2FA2D9AC70D}" destId="{A30DD9D3-A413-43D0-B005-6A154174DC64}" srcOrd="0" destOrd="0" parTransId="{0B0BE55F-3FC8-4C79-908B-A26219D2256C}" sibTransId="{F892CC98-8F44-4F71-959E-6EAB08A222AA}"/>
    <dgm:cxn modelId="{F45BE3FB-1AC4-4A5A-A9E5-1D472E9AC121}" srcId="{B5915C01-D1B8-4FC6-A4AE-190A0EB5D4CD}" destId="{4545A520-C17F-455E-92FE-77C7108BBA41}" srcOrd="1" destOrd="0" parTransId="{75DC3300-0EF4-41C2-B5F4-49F2C7270EE5}" sibTransId="{3DE9D71F-F81B-4DFD-979A-7CA50C9208F6}"/>
    <dgm:cxn modelId="{EF21E263-8B63-4DD5-89CF-95A71535E9C3}" srcId="{67FD19F4-AFEC-4815-B1EE-E2FA2D9AC70D}" destId="{8D439555-19B7-4519-A219-DF497A4EC021}" srcOrd="1" destOrd="0" parTransId="{49BEEF97-E7F6-43CD-82B8-25B91B6BC7CE}" sibTransId="{13365A20-4858-4B37-AF3E-F10A6CE17E99}"/>
    <dgm:cxn modelId="{783D34EE-482C-4B17-AFCA-D0E30818D7AC}" srcId="{29D375A7-FD71-4441-B1FE-1801B7B08518}" destId="{E0503F05-6FA9-4BAB-9636-B0CA3DA88792}" srcOrd="0" destOrd="0" parTransId="{148005E5-649C-49A8-ACEE-BA65AA7D1EAA}" sibTransId="{8FB739CB-857A-4D00-ACE4-515734A8AE5B}"/>
    <dgm:cxn modelId="{B46643F2-78A7-4413-8A8B-C82F4256478F}" type="presOf" srcId="{83BFA2D8-2CB3-4611-AA47-C9076ECD76A7}" destId="{6ACE88FD-7A90-4D7D-89FC-C119F28102CF}" srcOrd="0" destOrd="0" presId="urn:microsoft.com/office/officeart/2005/8/layout/venn1"/>
    <dgm:cxn modelId="{F148B3AC-A55A-43FE-B8AE-9CF8749A1E6A}" type="presOf" srcId="{B5915C01-D1B8-4FC6-A4AE-190A0EB5D4CD}" destId="{21CB8615-502B-45BE-9E6E-16EE4E9B23E2}" srcOrd="1" destOrd="0" presId="urn:microsoft.com/office/officeart/2005/8/layout/venn1"/>
    <dgm:cxn modelId="{D517B7EE-5246-4BCE-8970-5BE76D2AE4F5}" srcId="{29D375A7-FD71-4441-B1FE-1801B7B08518}" destId="{088FD41F-7C53-47CC-94FE-20905E95F292}" srcOrd="1" destOrd="0" parTransId="{9E5D9BF8-C1A9-4006-8EC3-891B7111F78B}" sibTransId="{E92A9842-44ED-4024-A0F8-3117B8E4ACDA}"/>
    <dgm:cxn modelId="{FA1D8417-FFCD-429E-8884-C48EC96D4FF9}" srcId="{83BFA2D8-2CB3-4611-AA47-C9076ECD76A7}" destId="{29D375A7-FD71-4441-B1FE-1801B7B08518}" srcOrd="0" destOrd="0" parTransId="{26E0B83F-156B-4265-A917-90426BE74513}" sibTransId="{62B53218-AF26-4711-B3AE-A46B5C7A2A63}"/>
    <dgm:cxn modelId="{9C2C9DA4-FA60-4385-AA5C-82188300EFB8}" type="presOf" srcId="{B5915C01-D1B8-4FC6-A4AE-190A0EB5D4CD}" destId="{86EB7BE5-E19A-4D7A-B6AE-5C3F14C21C33}" srcOrd="0" destOrd="0" presId="urn:microsoft.com/office/officeart/2005/8/layout/venn1"/>
    <dgm:cxn modelId="{7D1FBCF5-6823-43CC-BDF8-CA87BB9BFACF}" type="presOf" srcId="{088FD41F-7C53-47CC-94FE-20905E95F292}" destId="{D72D7764-B150-44BF-A43B-30870AB2BE2C}" srcOrd="1" destOrd="2" presId="urn:microsoft.com/office/officeart/2005/8/layout/venn1"/>
    <dgm:cxn modelId="{A0F48177-B99B-40CA-9EEF-7DD0A8D5A5E2}" srcId="{83BFA2D8-2CB3-4611-AA47-C9076ECD76A7}" destId="{B5915C01-D1B8-4FC6-A4AE-190A0EB5D4CD}" srcOrd="2" destOrd="0" parTransId="{E158818A-0489-4E1B-88EF-3019595B1DCB}" sibTransId="{AE3B83F2-2A25-474A-8BD6-AB6637C4AABB}"/>
    <dgm:cxn modelId="{3BA354C0-0682-48CC-8132-239527C73FFB}" type="presOf" srcId="{67FD19F4-AFEC-4815-B1EE-E2FA2D9AC70D}" destId="{961FB997-F379-4EC0-83C7-534B4AA11D8D}" srcOrd="1" destOrd="0" presId="urn:microsoft.com/office/officeart/2005/8/layout/venn1"/>
    <dgm:cxn modelId="{00D5EAA5-0992-43EE-9F97-584E662BA5C3}" type="presOf" srcId="{8D439555-19B7-4519-A219-DF497A4EC021}" destId="{0CE26FEF-520C-4F55-90F3-471A668B825B}" srcOrd="0" destOrd="2" presId="urn:microsoft.com/office/officeart/2005/8/layout/venn1"/>
    <dgm:cxn modelId="{2809DF4D-7E11-4CD9-8BC7-A1334CA969F5}" type="presOf" srcId="{088FD41F-7C53-47CC-94FE-20905E95F292}" destId="{A405626B-1474-4FBA-B876-5DE1398B128C}" srcOrd="0" destOrd="2" presId="urn:microsoft.com/office/officeart/2005/8/layout/venn1"/>
    <dgm:cxn modelId="{5DF2273E-B380-4CF2-9A9A-04895C8EDD8E}" type="presOf" srcId="{8D439555-19B7-4519-A219-DF497A4EC021}" destId="{961FB997-F379-4EC0-83C7-534B4AA11D8D}" srcOrd="1" destOrd="2" presId="urn:microsoft.com/office/officeart/2005/8/layout/venn1"/>
    <dgm:cxn modelId="{EE24DD02-68E0-44ED-BE1B-DE7C36DAE452}" type="presOf" srcId="{A30DD9D3-A413-43D0-B005-6A154174DC64}" destId="{0CE26FEF-520C-4F55-90F3-471A668B825B}" srcOrd="0" destOrd="1" presId="urn:microsoft.com/office/officeart/2005/8/layout/venn1"/>
    <dgm:cxn modelId="{840B74A4-0A52-4D82-8DE4-1545C234F58D}" type="presOf" srcId="{29D375A7-FD71-4441-B1FE-1801B7B08518}" destId="{A405626B-1474-4FBA-B876-5DE1398B128C}" srcOrd="0" destOrd="0" presId="urn:microsoft.com/office/officeart/2005/8/layout/venn1"/>
    <dgm:cxn modelId="{DB1C8E1B-0983-4BAD-A6CC-3222124A0349}" type="presOf" srcId="{E68C3842-41DF-4695-82E0-104B6E415D1F}" destId="{86EB7BE5-E19A-4D7A-B6AE-5C3F14C21C33}" srcOrd="0" destOrd="1" presId="urn:microsoft.com/office/officeart/2005/8/layout/venn1"/>
    <dgm:cxn modelId="{44D32E86-9A77-4CD0-BCB7-5E5DC5B66E39}" type="presOf" srcId="{4545A520-C17F-455E-92FE-77C7108BBA41}" destId="{86EB7BE5-E19A-4D7A-B6AE-5C3F14C21C33}" srcOrd="0" destOrd="2" presId="urn:microsoft.com/office/officeart/2005/8/layout/venn1"/>
    <dgm:cxn modelId="{F6115E98-1D02-47F2-80FC-5D0E45DBAA22}" type="presOf" srcId="{63C1A721-21B3-4E8E-91FF-DFF683C9A58A}" destId="{D72D7764-B150-44BF-A43B-30870AB2BE2C}" srcOrd="1" destOrd="3" presId="urn:microsoft.com/office/officeart/2005/8/layout/venn1"/>
    <dgm:cxn modelId="{FB61C981-A48A-48A4-939D-2CBE15D28182}" type="presOf" srcId="{29D375A7-FD71-4441-B1FE-1801B7B08518}" destId="{D72D7764-B150-44BF-A43B-30870AB2BE2C}" srcOrd="1" destOrd="0" presId="urn:microsoft.com/office/officeart/2005/8/layout/venn1"/>
    <dgm:cxn modelId="{E953D22A-0227-4CBE-A285-49BD000E6E6B}" type="presParOf" srcId="{6ACE88FD-7A90-4D7D-89FC-C119F28102CF}" destId="{A405626B-1474-4FBA-B876-5DE1398B128C}" srcOrd="0" destOrd="0" presId="urn:microsoft.com/office/officeart/2005/8/layout/venn1"/>
    <dgm:cxn modelId="{25C4E427-EE90-46F0-9D47-6E2DF943F2CC}" type="presParOf" srcId="{6ACE88FD-7A90-4D7D-89FC-C119F28102CF}" destId="{D72D7764-B150-44BF-A43B-30870AB2BE2C}" srcOrd="1" destOrd="0" presId="urn:microsoft.com/office/officeart/2005/8/layout/venn1"/>
    <dgm:cxn modelId="{42400FBC-140F-4729-821D-04A0F65F437E}" type="presParOf" srcId="{6ACE88FD-7A90-4D7D-89FC-C119F28102CF}" destId="{0CE26FEF-520C-4F55-90F3-471A668B825B}" srcOrd="2" destOrd="0" presId="urn:microsoft.com/office/officeart/2005/8/layout/venn1"/>
    <dgm:cxn modelId="{E081F848-0770-4352-8F6D-4D2C49944E81}" type="presParOf" srcId="{6ACE88FD-7A90-4D7D-89FC-C119F28102CF}" destId="{961FB997-F379-4EC0-83C7-534B4AA11D8D}" srcOrd="3" destOrd="0" presId="urn:microsoft.com/office/officeart/2005/8/layout/venn1"/>
    <dgm:cxn modelId="{317D84B7-A083-4CD6-BAC4-7A2A017D065D}" type="presParOf" srcId="{6ACE88FD-7A90-4D7D-89FC-C119F28102CF}" destId="{86EB7BE5-E19A-4D7A-B6AE-5C3F14C21C33}" srcOrd="4" destOrd="0" presId="urn:microsoft.com/office/officeart/2005/8/layout/venn1"/>
    <dgm:cxn modelId="{B33AF1F2-4A28-4D75-9507-3F15E4846937}" type="presParOf" srcId="{6ACE88FD-7A90-4D7D-89FC-C119F28102CF}" destId="{21CB8615-502B-45BE-9E6E-16EE4E9B23E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29CCCE-42F3-4E00-9386-FDDB529AF0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96896B6-634C-42B7-94D2-5383D10DD24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dirty="0" smtClean="0"/>
            <a:t>Évolution</a:t>
          </a:r>
          <a:endParaRPr lang="fr-CA" dirty="0"/>
        </a:p>
      </dgm:t>
    </dgm:pt>
    <dgm:pt modelId="{25FE4F19-FF59-4E29-8721-ABA12AEA21A7}" type="parTrans" cxnId="{B91B46BF-8619-4688-BA28-8B451D6473C9}">
      <dgm:prSet/>
      <dgm:spPr/>
      <dgm:t>
        <a:bodyPr/>
        <a:lstStyle/>
        <a:p>
          <a:endParaRPr lang="fr-CA"/>
        </a:p>
      </dgm:t>
    </dgm:pt>
    <dgm:pt modelId="{BA5C52CC-300A-42E6-BF41-EFEA30421BE8}" type="sibTrans" cxnId="{B91B46BF-8619-4688-BA28-8B451D6473C9}">
      <dgm:prSet/>
      <dgm:spPr/>
      <dgm:t>
        <a:bodyPr/>
        <a:lstStyle/>
        <a:p>
          <a:endParaRPr lang="fr-CA"/>
        </a:p>
      </dgm:t>
    </dgm:pt>
    <dgm:pt modelId="{6FB6DF24-B3EE-4933-A799-661132A0144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smtClean="0"/>
            <a:t>Manger = activité quotidienne de survie pendant des siècles pour lutter contre:</a:t>
          </a:r>
          <a:endParaRPr lang="fr-CA"/>
        </a:p>
      </dgm:t>
    </dgm:pt>
    <dgm:pt modelId="{57E0E7C5-954D-46B1-BE00-C8E8800872E2}" type="parTrans" cxnId="{08E4CB11-BD5B-4981-82EF-9AD2B48506B7}">
      <dgm:prSet/>
      <dgm:spPr/>
      <dgm:t>
        <a:bodyPr/>
        <a:lstStyle/>
        <a:p>
          <a:endParaRPr lang="fr-CA"/>
        </a:p>
      </dgm:t>
    </dgm:pt>
    <dgm:pt modelId="{26EB9041-A568-4198-BD32-8F3108093E3C}" type="sibTrans" cxnId="{08E4CB11-BD5B-4981-82EF-9AD2B48506B7}">
      <dgm:prSet/>
      <dgm:spPr/>
      <dgm:t>
        <a:bodyPr/>
        <a:lstStyle/>
        <a:p>
          <a:endParaRPr lang="fr-CA"/>
        </a:p>
      </dgm:t>
    </dgm:pt>
    <dgm:pt modelId="{1BEB809D-A592-45BB-96A6-8032742DBE7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smtClean="0"/>
            <a:t>Famine</a:t>
          </a:r>
          <a:endParaRPr lang="fr-CA"/>
        </a:p>
      </dgm:t>
    </dgm:pt>
    <dgm:pt modelId="{CB60C51E-4661-4101-8A0C-B3004F0D5C88}" type="parTrans" cxnId="{F5B06310-C589-48CD-A326-10EFEABB5CBC}">
      <dgm:prSet/>
      <dgm:spPr/>
      <dgm:t>
        <a:bodyPr/>
        <a:lstStyle/>
        <a:p>
          <a:endParaRPr lang="fr-CA"/>
        </a:p>
      </dgm:t>
    </dgm:pt>
    <dgm:pt modelId="{92CEBFEE-80EC-4827-87AE-CD23E29E3CDC}" type="sibTrans" cxnId="{F5B06310-C589-48CD-A326-10EFEABB5CBC}">
      <dgm:prSet/>
      <dgm:spPr/>
      <dgm:t>
        <a:bodyPr/>
        <a:lstStyle/>
        <a:p>
          <a:endParaRPr lang="fr-CA"/>
        </a:p>
      </dgm:t>
    </dgm:pt>
    <dgm:pt modelId="{5BA5BCB7-5DD6-4566-96E2-76DBFA29146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dirty="0" smtClean="0"/>
            <a:t>Pénurie</a:t>
          </a:r>
          <a:endParaRPr lang="fr-CA" dirty="0"/>
        </a:p>
      </dgm:t>
    </dgm:pt>
    <dgm:pt modelId="{30BFE751-B1A0-4C30-B508-EDB4F4BB58A7}" type="parTrans" cxnId="{2C5473AD-A55E-4A31-B72B-CB3231C7A88A}">
      <dgm:prSet/>
      <dgm:spPr/>
      <dgm:t>
        <a:bodyPr/>
        <a:lstStyle/>
        <a:p>
          <a:endParaRPr lang="fr-CA"/>
        </a:p>
      </dgm:t>
    </dgm:pt>
    <dgm:pt modelId="{7B6D7473-EED4-43EA-8AC1-5669B13CB968}" type="sibTrans" cxnId="{2C5473AD-A55E-4A31-B72B-CB3231C7A88A}">
      <dgm:prSet/>
      <dgm:spPr/>
      <dgm:t>
        <a:bodyPr/>
        <a:lstStyle/>
        <a:p>
          <a:endParaRPr lang="fr-CA"/>
        </a:p>
      </dgm:t>
    </dgm:pt>
    <dgm:pt modelId="{744E71C8-71C0-44E3-9D67-7759406CF52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smtClean="0"/>
            <a:t>Saisonnalité</a:t>
          </a:r>
          <a:endParaRPr lang="fr-CA"/>
        </a:p>
      </dgm:t>
    </dgm:pt>
    <dgm:pt modelId="{E3B026F4-9342-4C2E-95BC-CF785FE6684A}" type="parTrans" cxnId="{70B5FC86-A79B-4F87-BCA5-DBD46271606B}">
      <dgm:prSet/>
      <dgm:spPr/>
      <dgm:t>
        <a:bodyPr/>
        <a:lstStyle/>
        <a:p>
          <a:endParaRPr lang="fr-CA"/>
        </a:p>
      </dgm:t>
    </dgm:pt>
    <dgm:pt modelId="{6843EC1E-223D-4CF3-8EEA-F251E9AEBCAA}" type="sibTrans" cxnId="{70B5FC86-A79B-4F87-BCA5-DBD46271606B}">
      <dgm:prSet/>
      <dgm:spPr/>
      <dgm:t>
        <a:bodyPr/>
        <a:lstStyle/>
        <a:p>
          <a:endParaRPr lang="fr-CA"/>
        </a:p>
      </dgm:t>
    </dgm:pt>
    <dgm:pt modelId="{F851E908-6479-4254-857C-B5624AC77E1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dirty="0" smtClean="0"/>
            <a:t>20</a:t>
          </a:r>
          <a:r>
            <a:rPr lang="fr-CA" baseline="30000" dirty="0" smtClean="0"/>
            <a:t>e</a:t>
          </a:r>
          <a:r>
            <a:rPr lang="fr-CA" dirty="0" smtClean="0"/>
            <a:t> siècle: changements importants, ↑ depuis 2</a:t>
          </a:r>
          <a:r>
            <a:rPr lang="fr-CA" baseline="30000" dirty="0" smtClean="0"/>
            <a:t>e</a:t>
          </a:r>
          <a:r>
            <a:rPr lang="fr-CA" dirty="0" smtClean="0"/>
            <a:t> guerre mondiale</a:t>
          </a:r>
          <a:endParaRPr lang="fr-CA" dirty="0"/>
        </a:p>
      </dgm:t>
    </dgm:pt>
    <dgm:pt modelId="{0F3E6A67-F230-4CF4-9E22-32297AB4166A}" type="parTrans" cxnId="{2620068E-5591-4555-AD55-5EF575409A2D}">
      <dgm:prSet/>
      <dgm:spPr/>
      <dgm:t>
        <a:bodyPr/>
        <a:lstStyle/>
        <a:p>
          <a:endParaRPr lang="fr-CA"/>
        </a:p>
      </dgm:t>
    </dgm:pt>
    <dgm:pt modelId="{36A6237D-42E4-4E74-B79D-A4FC725B7AB9}" type="sibTrans" cxnId="{2620068E-5591-4555-AD55-5EF575409A2D}">
      <dgm:prSet/>
      <dgm:spPr/>
      <dgm:t>
        <a:bodyPr/>
        <a:lstStyle/>
        <a:p>
          <a:endParaRPr lang="fr-CA"/>
        </a:p>
      </dgm:t>
    </dgm:pt>
    <dgm:pt modelId="{687EDF22-01EE-4EF9-AF3D-F6BFB08A396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dirty="0" smtClean="0"/>
            <a:t>Arrivée femmes sur marché du travail  &gt; 1950</a:t>
          </a:r>
          <a:endParaRPr lang="fr-CA" dirty="0"/>
        </a:p>
      </dgm:t>
    </dgm:pt>
    <dgm:pt modelId="{C250EDFA-073A-4031-A8AB-F59686FFA304}" type="parTrans" cxnId="{D88C1D3E-55C4-4E78-8AF3-13AC57094024}">
      <dgm:prSet/>
      <dgm:spPr/>
      <dgm:t>
        <a:bodyPr/>
        <a:lstStyle/>
        <a:p>
          <a:endParaRPr lang="fr-CA"/>
        </a:p>
      </dgm:t>
    </dgm:pt>
    <dgm:pt modelId="{5E1681D9-E6F2-4094-8B3A-2B7E79B330E0}" type="sibTrans" cxnId="{D88C1D3E-55C4-4E78-8AF3-13AC57094024}">
      <dgm:prSet/>
      <dgm:spPr/>
      <dgm:t>
        <a:bodyPr/>
        <a:lstStyle/>
        <a:p>
          <a:endParaRPr lang="fr-CA"/>
        </a:p>
      </dgm:t>
    </dgm:pt>
    <dgm:pt modelId="{7213150D-A978-4ED2-B85D-E65FD060C7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CA" dirty="0" smtClean="0"/>
            <a:t>Aliments usinés et préparés</a:t>
          </a:r>
          <a:endParaRPr lang="fr-CA" dirty="0"/>
        </a:p>
      </dgm:t>
    </dgm:pt>
    <dgm:pt modelId="{378F2AB6-E36C-48D3-A4D2-550F46DA70D1}" type="parTrans" cxnId="{98A26D3C-B4AE-414F-B472-C14D87E9ACAF}">
      <dgm:prSet/>
      <dgm:spPr/>
      <dgm:t>
        <a:bodyPr/>
        <a:lstStyle/>
        <a:p>
          <a:endParaRPr lang="fr-CA"/>
        </a:p>
      </dgm:t>
    </dgm:pt>
    <dgm:pt modelId="{EF373097-9F6B-421A-990C-25FC557CBA15}" type="sibTrans" cxnId="{98A26D3C-B4AE-414F-B472-C14D87E9ACAF}">
      <dgm:prSet/>
      <dgm:spPr/>
      <dgm:t>
        <a:bodyPr/>
        <a:lstStyle/>
        <a:p>
          <a:endParaRPr lang="fr-CA"/>
        </a:p>
      </dgm:t>
    </dgm:pt>
    <dgm:pt modelId="{C87EFD48-DA22-4F14-95EA-FDA592F7A84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Maintenant, nous faisons face à l’abondance…</a:t>
          </a:r>
          <a:endParaRPr lang="fr-CA" dirty="0"/>
        </a:p>
      </dgm:t>
    </dgm:pt>
    <dgm:pt modelId="{AE02D2F8-3BB7-41B3-992A-439936E6307E}" type="parTrans" cxnId="{CA5398A5-ACFD-4205-B958-2C38551BEE60}">
      <dgm:prSet/>
      <dgm:spPr/>
      <dgm:t>
        <a:bodyPr/>
        <a:lstStyle/>
        <a:p>
          <a:endParaRPr lang="fr-CA"/>
        </a:p>
      </dgm:t>
    </dgm:pt>
    <dgm:pt modelId="{6D946336-B8A8-44C0-B819-C3C18F4E8484}" type="sibTrans" cxnId="{CA5398A5-ACFD-4205-B958-2C38551BEE60}">
      <dgm:prSet/>
      <dgm:spPr/>
      <dgm:t>
        <a:bodyPr/>
        <a:lstStyle/>
        <a:p>
          <a:endParaRPr lang="fr-CA"/>
        </a:p>
      </dgm:t>
    </dgm:pt>
    <dgm:pt modelId="{D683F71C-9605-4442-82F6-2AA941D19307}" type="pres">
      <dgm:prSet presAssocID="{A129CCCE-42F3-4E00-9386-FDDB529AF0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B2D22D9-B7DF-4308-800E-220699D5FCEB}" type="pres">
      <dgm:prSet presAssocID="{096896B6-634C-42B7-94D2-5383D10DD245}" presName="node" presStyleLbl="node1" presStyleIdx="0" presStyleCnt="2" custScaleX="101060" custScaleY="20023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3166443-0534-45B3-8DEA-D51B715A1D6D}" type="pres">
      <dgm:prSet presAssocID="{BA5C52CC-300A-42E6-BF41-EFEA30421BE8}" presName="sibTrans" presStyleCnt="0"/>
      <dgm:spPr/>
    </dgm:pt>
    <dgm:pt modelId="{3432712A-6E2E-4B4B-A03A-07D4138B7D20}" type="pres">
      <dgm:prSet presAssocID="{C87EFD48-DA22-4F14-95EA-FDA592F7A846}" presName="node" presStyleLbl="node1" presStyleIdx="1" presStyleCnt="2" custLinFactNeighborX="-565" custLinFactNeighborY="-2741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2D785C5-489C-4F3E-ACDF-0DBEED19419E}" type="presOf" srcId="{6FB6DF24-B3EE-4933-A799-661132A01442}" destId="{3B2D22D9-B7DF-4308-800E-220699D5FCEB}" srcOrd="0" destOrd="1" presId="urn:microsoft.com/office/officeart/2005/8/layout/default"/>
    <dgm:cxn modelId="{C770472B-845A-46E5-B158-43972124ED00}" type="presOf" srcId="{F851E908-6479-4254-857C-B5624AC77E14}" destId="{3B2D22D9-B7DF-4308-800E-220699D5FCEB}" srcOrd="0" destOrd="5" presId="urn:microsoft.com/office/officeart/2005/8/layout/default"/>
    <dgm:cxn modelId="{98A26D3C-B4AE-414F-B472-C14D87E9ACAF}" srcId="{687EDF22-01EE-4EF9-AF3D-F6BFB08A3965}" destId="{7213150D-A978-4ED2-B85D-E65FD060C7A8}" srcOrd="0" destOrd="0" parTransId="{378F2AB6-E36C-48D3-A4D2-550F46DA70D1}" sibTransId="{EF373097-9F6B-421A-990C-25FC557CBA15}"/>
    <dgm:cxn modelId="{C105A489-0D72-4E01-B155-8F6625D3AB41}" type="presOf" srcId="{096896B6-634C-42B7-94D2-5383D10DD245}" destId="{3B2D22D9-B7DF-4308-800E-220699D5FCEB}" srcOrd="0" destOrd="0" presId="urn:microsoft.com/office/officeart/2005/8/layout/default"/>
    <dgm:cxn modelId="{B91B46BF-8619-4688-BA28-8B451D6473C9}" srcId="{A129CCCE-42F3-4E00-9386-FDDB529AF030}" destId="{096896B6-634C-42B7-94D2-5383D10DD245}" srcOrd="0" destOrd="0" parTransId="{25FE4F19-FF59-4E29-8721-ABA12AEA21A7}" sibTransId="{BA5C52CC-300A-42E6-BF41-EFEA30421BE8}"/>
    <dgm:cxn modelId="{2C5473AD-A55E-4A31-B72B-CB3231C7A88A}" srcId="{6FB6DF24-B3EE-4933-A799-661132A01442}" destId="{5BA5BCB7-5DD6-4566-96E2-76DBFA291469}" srcOrd="1" destOrd="0" parTransId="{30BFE751-B1A0-4C30-B508-EDB4F4BB58A7}" sibTransId="{7B6D7473-EED4-43EA-8AC1-5669B13CB968}"/>
    <dgm:cxn modelId="{61559F7E-5007-4AD6-A3E5-631208A10016}" type="presOf" srcId="{687EDF22-01EE-4EF9-AF3D-F6BFB08A3965}" destId="{3B2D22D9-B7DF-4308-800E-220699D5FCEB}" srcOrd="0" destOrd="6" presId="urn:microsoft.com/office/officeart/2005/8/layout/default"/>
    <dgm:cxn modelId="{70B5FC86-A79B-4F87-BCA5-DBD46271606B}" srcId="{6FB6DF24-B3EE-4933-A799-661132A01442}" destId="{744E71C8-71C0-44E3-9D67-7759406CF526}" srcOrd="2" destOrd="0" parTransId="{E3B026F4-9342-4C2E-95BC-CF785FE6684A}" sibTransId="{6843EC1E-223D-4CF3-8EEA-F251E9AEBCAA}"/>
    <dgm:cxn modelId="{4E7689B9-D25A-43FD-8B51-83A13A2E0874}" type="presOf" srcId="{744E71C8-71C0-44E3-9D67-7759406CF526}" destId="{3B2D22D9-B7DF-4308-800E-220699D5FCEB}" srcOrd="0" destOrd="4" presId="urn:microsoft.com/office/officeart/2005/8/layout/default"/>
    <dgm:cxn modelId="{5D076F8B-6062-490E-A730-3CE13EA7DB1D}" type="presOf" srcId="{C87EFD48-DA22-4F14-95EA-FDA592F7A846}" destId="{3432712A-6E2E-4B4B-A03A-07D4138B7D20}" srcOrd="0" destOrd="0" presId="urn:microsoft.com/office/officeart/2005/8/layout/default"/>
    <dgm:cxn modelId="{BCB8AAE2-8254-4C61-8FFE-01D80CD7265E}" type="presOf" srcId="{1BEB809D-A592-45BB-96A6-8032742DBE76}" destId="{3B2D22D9-B7DF-4308-800E-220699D5FCEB}" srcOrd="0" destOrd="2" presId="urn:microsoft.com/office/officeart/2005/8/layout/default"/>
    <dgm:cxn modelId="{F5B06310-C589-48CD-A326-10EFEABB5CBC}" srcId="{6FB6DF24-B3EE-4933-A799-661132A01442}" destId="{1BEB809D-A592-45BB-96A6-8032742DBE76}" srcOrd="0" destOrd="0" parTransId="{CB60C51E-4661-4101-8A0C-B3004F0D5C88}" sibTransId="{92CEBFEE-80EC-4827-87AE-CD23E29E3CDC}"/>
    <dgm:cxn modelId="{4B89F0D5-6E2E-4A64-90A5-2346F3946951}" type="presOf" srcId="{A129CCCE-42F3-4E00-9386-FDDB529AF030}" destId="{D683F71C-9605-4442-82F6-2AA941D19307}" srcOrd="0" destOrd="0" presId="urn:microsoft.com/office/officeart/2005/8/layout/default"/>
    <dgm:cxn modelId="{08E4CB11-BD5B-4981-82EF-9AD2B48506B7}" srcId="{096896B6-634C-42B7-94D2-5383D10DD245}" destId="{6FB6DF24-B3EE-4933-A799-661132A01442}" srcOrd="0" destOrd="0" parTransId="{57E0E7C5-954D-46B1-BE00-C8E8800872E2}" sibTransId="{26EB9041-A568-4198-BD32-8F3108093E3C}"/>
    <dgm:cxn modelId="{CE8F7A10-9077-40AE-AE70-6A03E5026401}" type="presOf" srcId="{7213150D-A978-4ED2-B85D-E65FD060C7A8}" destId="{3B2D22D9-B7DF-4308-800E-220699D5FCEB}" srcOrd="0" destOrd="7" presId="urn:microsoft.com/office/officeart/2005/8/layout/default"/>
    <dgm:cxn modelId="{CA5398A5-ACFD-4205-B958-2C38551BEE60}" srcId="{A129CCCE-42F3-4E00-9386-FDDB529AF030}" destId="{C87EFD48-DA22-4F14-95EA-FDA592F7A846}" srcOrd="1" destOrd="0" parTransId="{AE02D2F8-3BB7-41B3-992A-439936E6307E}" sibTransId="{6D946336-B8A8-44C0-B819-C3C18F4E8484}"/>
    <dgm:cxn modelId="{2620068E-5591-4555-AD55-5EF575409A2D}" srcId="{096896B6-634C-42B7-94D2-5383D10DD245}" destId="{F851E908-6479-4254-857C-B5624AC77E14}" srcOrd="1" destOrd="0" parTransId="{0F3E6A67-F230-4CF4-9E22-32297AB4166A}" sibTransId="{36A6237D-42E4-4E74-B79D-A4FC725B7AB9}"/>
    <dgm:cxn modelId="{D88C1D3E-55C4-4E78-8AF3-13AC57094024}" srcId="{096896B6-634C-42B7-94D2-5383D10DD245}" destId="{687EDF22-01EE-4EF9-AF3D-F6BFB08A3965}" srcOrd="2" destOrd="0" parTransId="{C250EDFA-073A-4031-A8AB-F59686FFA304}" sibTransId="{5E1681D9-E6F2-4094-8B3A-2B7E79B330E0}"/>
    <dgm:cxn modelId="{7850E290-7315-496D-B29C-B9434AA16C30}" type="presOf" srcId="{5BA5BCB7-5DD6-4566-96E2-76DBFA291469}" destId="{3B2D22D9-B7DF-4308-800E-220699D5FCEB}" srcOrd="0" destOrd="3" presId="urn:microsoft.com/office/officeart/2005/8/layout/default"/>
    <dgm:cxn modelId="{2454844A-1BC8-48C4-BE97-FAB7788E4CD8}" type="presParOf" srcId="{D683F71C-9605-4442-82F6-2AA941D19307}" destId="{3B2D22D9-B7DF-4308-800E-220699D5FCEB}" srcOrd="0" destOrd="0" presId="urn:microsoft.com/office/officeart/2005/8/layout/default"/>
    <dgm:cxn modelId="{1C66E124-C487-4B1A-8D5E-0F5587BF792D}" type="presParOf" srcId="{D683F71C-9605-4442-82F6-2AA941D19307}" destId="{23166443-0534-45B3-8DEA-D51B715A1D6D}" srcOrd="1" destOrd="0" presId="urn:microsoft.com/office/officeart/2005/8/layout/default"/>
    <dgm:cxn modelId="{73865F93-3678-47EF-843E-35B56B046FC0}" type="presParOf" srcId="{D683F71C-9605-4442-82F6-2AA941D19307}" destId="{3432712A-6E2E-4B4B-A03A-07D4138B7D2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3FEDBE-9363-4E16-A900-61EE74BBA173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04CDE44-59C4-4E83-ACCE-182E6ADDC9EB}">
      <dgm:prSet custT="1"/>
      <dgm:spPr/>
      <dgm:t>
        <a:bodyPr/>
        <a:lstStyle/>
        <a:p>
          <a:pPr rtl="0"/>
          <a:r>
            <a:rPr lang="fr-CA" sz="2400" dirty="0" smtClean="0">
              <a:solidFill>
                <a:schemeClr val="bg1"/>
              </a:solidFill>
            </a:rPr>
            <a:t>Vient avec l’abondance…</a:t>
          </a:r>
          <a:endParaRPr lang="fr-CA" sz="2400" dirty="0">
            <a:solidFill>
              <a:schemeClr val="bg1"/>
            </a:solidFill>
          </a:endParaRPr>
        </a:p>
      </dgm:t>
    </dgm:pt>
    <dgm:pt modelId="{454DEBA2-978D-4455-A2E3-031C027463BA}" type="parTrans" cxnId="{EF4DAAB2-E5D4-4331-9069-F4A1DD750C1F}">
      <dgm:prSet/>
      <dgm:spPr/>
      <dgm:t>
        <a:bodyPr/>
        <a:lstStyle/>
        <a:p>
          <a:endParaRPr lang="fr-CA"/>
        </a:p>
      </dgm:t>
    </dgm:pt>
    <dgm:pt modelId="{CA7D5EEE-582E-4100-8876-17DC6D1A82DE}" type="sibTrans" cxnId="{EF4DAAB2-E5D4-4331-9069-F4A1DD750C1F}">
      <dgm:prSet/>
      <dgm:spPr/>
      <dgm:t>
        <a:bodyPr/>
        <a:lstStyle/>
        <a:p>
          <a:endParaRPr lang="fr-CA"/>
        </a:p>
      </dgm:t>
    </dgm:pt>
    <dgm:pt modelId="{219B617A-5A4E-43DA-AE67-633269AF3619}">
      <dgm:prSet/>
      <dgm:spPr/>
      <dgm:t>
        <a:bodyPr/>
        <a:lstStyle/>
        <a:p>
          <a:pPr rtl="0"/>
          <a:r>
            <a:rPr lang="fr-CA" dirty="0" smtClean="0"/>
            <a:t>Produits peu coûteux, facilement et rapidement accessibles</a:t>
          </a:r>
          <a:endParaRPr lang="fr-CA" dirty="0"/>
        </a:p>
      </dgm:t>
    </dgm:pt>
    <dgm:pt modelId="{04056BF1-CD23-44D0-BF93-5B673E252141}" type="parTrans" cxnId="{B957E258-C211-4401-AFC8-17D3EC147318}">
      <dgm:prSet/>
      <dgm:spPr/>
      <dgm:t>
        <a:bodyPr/>
        <a:lstStyle/>
        <a:p>
          <a:endParaRPr lang="fr-CA"/>
        </a:p>
      </dgm:t>
    </dgm:pt>
    <dgm:pt modelId="{ED22C1FF-8B03-46A0-A3D8-0064800C38E7}" type="sibTrans" cxnId="{B957E258-C211-4401-AFC8-17D3EC147318}">
      <dgm:prSet/>
      <dgm:spPr/>
      <dgm:t>
        <a:bodyPr/>
        <a:lstStyle/>
        <a:p>
          <a:endParaRPr lang="fr-CA"/>
        </a:p>
      </dgm:t>
    </dgm:pt>
    <dgm:pt modelId="{5C1E4AB4-BAA3-42C4-852B-95B6BF67C09B}">
      <dgm:prSet/>
      <dgm:spPr/>
      <dgm:t>
        <a:bodyPr/>
        <a:lstStyle/>
        <a:p>
          <a:pPr rtl="0"/>
          <a:r>
            <a:rPr lang="fr-CA" dirty="0" smtClean="0"/>
            <a:t>Disponibilité de + en + grande produits transformés</a:t>
          </a:r>
          <a:endParaRPr lang="fr-CA" dirty="0"/>
        </a:p>
      </dgm:t>
    </dgm:pt>
    <dgm:pt modelId="{965D4CA5-207A-429D-9FEA-A1840B22D440}" type="parTrans" cxnId="{85CC54CF-0572-48FA-A04E-630973722D2B}">
      <dgm:prSet/>
      <dgm:spPr/>
      <dgm:t>
        <a:bodyPr/>
        <a:lstStyle/>
        <a:p>
          <a:endParaRPr lang="fr-CA"/>
        </a:p>
      </dgm:t>
    </dgm:pt>
    <dgm:pt modelId="{84AA7AD5-8369-462C-BDC3-2BB8A524E929}" type="sibTrans" cxnId="{85CC54CF-0572-48FA-A04E-630973722D2B}">
      <dgm:prSet/>
      <dgm:spPr/>
      <dgm:t>
        <a:bodyPr/>
        <a:lstStyle/>
        <a:p>
          <a:endParaRPr lang="fr-CA"/>
        </a:p>
      </dgm:t>
    </dgm:pt>
    <dgm:pt modelId="{88C7BE69-B588-4E8A-B62F-BF59154BF018}">
      <dgm:prSet/>
      <dgm:spPr/>
      <dgm:t>
        <a:bodyPr/>
        <a:lstStyle/>
        <a:p>
          <a:pPr rtl="0"/>
          <a:r>
            <a:rPr lang="fr-CA" dirty="0" smtClean="0"/>
            <a:t>Magasins grande surface, restauration rapide, restaurants spécialisés</a:t>
          </a:r>
          <a:endParaRPr lang="fr-CA" dirty="0"/>
        </a:p>
      </dgm:t>
    </dgm:pt>
    <dgm:pt modelId="{00931A66-2F8D-4A31-BDBE-64513F12566C}" type="parTrans" cxnId="{F5948685-7E99-4D94-A1D5-6FD571306E06}">
      <dgm:prSet/>
      <dgm:spPr/>
      <dgm:t>
        <a:bodyPr/>
        <a:lstStyle/>
        <a:p>
          <a:endParaRPr lang="fr-CA"/>
        </a:p>
      </dgm:t>
    </dgm:pt>
    <dgm:pt modelId="{87CABDE7-2700-4BDD-A1CE-1495522243D8}" type="sibTrans" cxnId="{F5948685-7E99-4D94-A1D5-6FD571306E06}">
      <dgm:prSet/>
      <dgm:spPr/>
      <dgm:t>
        <a:bodyPr/>
        <a:lstStyle/>
        <a:p>
          <a:endParaRPr lang="fr-CA"/>
        </a:p>
      </dgm:t>
    </dgm:pt>
    <dgm:pt modelId="{F70DAD0E-4A9C-438E-AF15-B1B11504DA71}">
      <dgm:prSet/>
      <dgm:spPr/>
      <dgm:t>
        <a:bodyPr/>
        <a:lstStyle/>
        <a:p>
          <a:pPr rtl="0"/>
          <a:r>
            <a:rPr lang="fr-CA" dirty="0" smtClean="0"/>
            <a:t>Accessibilité ↑ (magasins, restaurants, dépanneurs, distributrices, heures d’ouverture)</a:t>
          </a:r>
          <a:endParaRPr lang="fr-CA" dirty="0"/>
        </a:p>
      </dgm:t>
    </dgm:pt>
    <dgm:pt modelId="{DA434572-7014-4615-A90F-881D9D35FFB8}" type="parTrans" cxnId="{10787D91-383F-4582-A974-D2B978B50195}">
      <dgm:prSet/>
      <dgm:spPr/>
      <dgm:t>
        <a:bodyPr/>
        <a:lstStyle/>
        <a:p>
          <a:endParaRPr lang="fr-CA"/>
        </a:p>
      </dgm:t>
    </dgm:pt>
    <dgm:pt modelId="{7E54500F-8BDE-453F-9F46-1D2697EBB2D5}" type="sibTrans" cxnId="{10787D91-383F-4582-A974-D2B978B50195}">
      <dgm:prSet/>
      <dgm:spPr/>
      <dgm:t>
        <a:bodyPr/>
        <a:lstStyle/>
        <a:p>
          <a:endParaRPr lang="fr-CA"/>
        </a:p>
      </dgm:t>
    </dgm:pt>
    <dgm:pt modelId="{6DE5D682-FDE6-4721-B71E-C0E6F8B2D869}">
      <dgm:prSet/>
      <dgm:spPr/>
      <dgm:t>
        <a:bodyPr/>
        <a:lstStyle/>
        <a:p>
          <a:pPr rtl="0"/>
          <a:r>
            <a:rPr lang="fr-CA" dirty="0" smtClean="0"/>
            <a:t>↑ taille portions</a:t>
          </a:r>
          <a:endParaRPr lang="fr-CA" dirty="0"/>
        </a:p>
      </dgm:t>
    </dgm:pt>
    <dgm:pt modelId="{186AC6D2-BA75-4D0B-8ECA-ABD5C4B428D3}" type="parTrans" cxnId="{3EE26189-34B3-4639-BBA9-28CFE72FAD01}">
      <dgm:prSet/>
      <dgm:spPr/>
      <dgm:t>
        <a:bodyPr/>
        <a:lstStyle/>
        <a:p>
          <a:endParaRPr lang="fr-CA"/>
        </a:p>
      </dgm:t>
    </dgm:pt>
    <dgm:pt modelId="{4DC8175B-6FD2-410B-8BD3-8C068408F47E}" type="sibTrans" cxnId="{3EE26189-34B3-4639-BBA9-28CFE72FAD01}">
      <dgm:prSet/>
      <dgm:spPr/>
      <dgm:t>
        <a:bodyPr/>
        <a:lstStyle/>
        <a:p>
          <a:endParaRPr lang="fr-CA"/>
        </a:p>
      </dgm:t>
    </dgm:pt>
    <dgm:pt modelId="{B9CAB95B-028B-43DC-B72C-0C4268103BE1}">
      <dgm:prSet custT="1"/>
      <dgm:spPr/>
      <dgm:t>
        <a:bodyPr/>
        <a:lstStyle/>
        <a:p>
          <a:pPr rtl="0"/>
          <a:r>
            <a:rPr lang="fr-CA" sz="2400" dirty="0" smtClean="0"/>
            <a:t>      </a:t>
          </a:r>
          <a:r>
            <a:rPr lang="fr-CA" sz="2400" dirty="0" smtClean="0">
              <a:solidFill>
                <a:schemeClr val="bg1"/>
              </a:solidFill>
            </a:rPr>
            <a:t>Mais aussi…</a:t>
          </a:r>
          <a:endParaRPr lang="fr-CA" sz="2400" dirty="0">
            <a:solidFill>
              <a:schemeClr val="bg1"/>
            </a:solidFill>
          </a:endParaRPr>
        </a:p>
      </dgm:t>
    </dgm:pt>
    <dgm:pt modelId="{462FC46C-45E1-44D0-AE6E-5120E306A73E}" type="parTrans" cxnId="{6ECA3CA7-EBAD-4785-9F50-A835301C780E}">
      <dgm:prSet/>
      <dgm:spPr/>
      <dgm:t>
        <a:bodyPr/>
        <a:lstStyle/>
        <a:p>
          <a:endParaRPr lang="fr-CA"/>
        </a:p>
      </dgm:t>
    </dgm:pt>
    <dgm:pt modelId="{84F525BF-C626-4FCF-82BE-98799360C9A7}" type="sibTrans" cxnId="{6ECA3CA7-EBAD-4785-9F50-A835301C780E}">
      <dgm:prSet/>
      <dgm:spPr/>
      <dgm:t>
        <a:bodyPr/>
        <a:lstStyle/>
        <a:p>
          <a:endParaRPr lang="fr-CA"/>
        </a:p>
      </dgm:t>
    </dgm:pt>
    <dgm:pt modelId="{402B487F-66A0-462D-9C7A-901E4D14A709}" type="pres">
      <dgm:prSet presAssocID="{1A3FEDBE-9363-4E16-A900-61EE74BBA1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4E69C9E-2D8B-4CB3-A317-E12FD68DE115}" type="pres">
      <dgm:prSet presAssocID="{1A3FEDBE-9363-4E16-A900-61EE74BBA173}" presName="dummy" presStyleCnt="0"/>
      <dgm:spPr/>
    </dgm:pt>
    <dgm:pt modelId="{3BF4C427-DA46-48AD-BF4D-605E056476F3}" type="pres">
      <dgm:prSet presAssocID="{1A3FEDBE-9363-4E16-A900-61EE74BBA173}" presName="linH" presStyleCnt="0"/>
      <dgm:spPr/>
    </dgm:pt>
    <dgm:pt modelId="{D5FBF426-3952-45CF-94A9-F165A4F0993D}" type="pres">
      <dgm:prSet presAssocID="{1A3FEDBE-9363-4E16-A900-61EE74BBA173}" presName="padding1" presStyleCnt="0"/>
      <dgm:spPr/>
    </dgm:pt>
    <dgm:pt modelId="{902C2171-1009-4D6B-AE0F-CB8F11E60148}" type="pres">
      <dgm:prSet presAssocID="{404CDE44-59C4-4E83-ACCE-182E6ADDC9EB}" presName="linV" presStyleCnt="0"/>
      <dgm:spPr/>
    </dgm:pt>
    <dgm:pt modelId="{4F311164-5E3C-4E92-90FA-9A7B5AE3C6D2}" type="pres">
      <dgm:prSet presAssocID="{404CDE44-59C4-4E83-ACCE-182E6ADDC9EB}" presName="spVertical1" presStyleCnt="0"/>
      <dgm:spPr/>
    </dgm:pt>
    <dgm:pt modelId="{DBA0FE33-E0CF-4299-95EB-5A9F8D55600E}" type="pres">
      <dgm:prSet presAssocID="{404CDE44-59C4-4E83-ACCE-182E6ADDC9EB}" presName="parTx" presStyleLbl="revTx" presStyleIdx="0" presStyleCnt="3" custLinFactNeighborX="6198" custLinFactNeighborY="-9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9854125-5FD9-438A-B37F-61881468A387}" type="pres">
      <dgm:prSet presAssocID="{404CDE44-59C4-4E83-ACCE-182E6ADDC9EB}" presName="spVertical2" presStyleCnt="0"/>
      <dgm:spPr/>
    </dgm:pt>
    <dgm:pt modelId="{612D5DE4-26E6-4E95-944A-BF1A9F647896}" type="pres">
      <dgm:prSet presAssocID="{404CDE44-59C4-4E83-ACCE-182E6ADDC9EB}" presName="spVertical3" presStyleCnt="0"/>
      <dgm:spPr/>
    </dgm:pt>
    <dgm:pt modelId="{0E5330E9-A1E5-4EFF-9AB4-92ED2D418ABB}" type="pres">
      <dgm:prSet presAssocID="{404CDE44-59C4-4E83-ACCE-182E6ADDC9EB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1F92139-C56D-4253-880F-08A505154A7D}" type="pres">
      <dgm:prSet presAssocID="{CA7D5EEE-582E-4100-8876-17DC6D1A82DE}" presName="space" presStyleCnt="0"/>
      <dgm:spPr/>
    </dgm:pt>
    <dgm:pt modelId="{1C53C9A5-A37C-4B69-815D-AD00152A44D5}" type="pres">
      <dgm:prSet presAssocID="{B9CAB95B-028B-43DC-B72C-0C4268103BE1}" presName="linV" presStyleCnt="0"/>
      <dgm:spPr/>
    </dgm:pt>
    <dgm:pt modelId="{E0A76A92-DCA2-4B3D-A38B-D46345DC433D}" type="pres">
      <dgm:prSet presAssocID="{B9CAB95B-028B-43DC-B72C-0C4268103BE1}" presName="spVertical1" presStyleCnt="0"/>
      <dgm:spPr/>
    </dgm:pt>
    <dgm:pt modelId="{FEC06BDF-DEC8-462F-9880-774856A79302}" type="pres">
      <dgm:prSet presAssocID="{B9CAB95B-028B-43DC-B72C-0C4268103BE1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DCE0239-58ED-407F-9655-EBC7CC646146}" type="pres">
      <dgm:prSet presAssocID="{B9CAB95B-028B-43DC-B72C-0C4268103BE1}" presName="spVertical2" presStyleCnt="0"/>
      <dgm:spPr/>
    </dgm:pt>
    <dgm:pt modelId="{6B3FBC96-2563-4515-B869-D5255986F175}" type="pres">
      <dgm:prSet presAssocID="{B9CAB95B-028B-43DC-B72C-0C4268103BE1}" presName="spVertical3" presStyleCnt="0"/>
      <dgm:spPr/>
    </dgm:pt>
    <dgm:pt modelId="{6BA1FC2B-EFDD-4D64-8929-F234DFB34B3F}" type="pres">
      <dgm:prSet presAssocID="{1A3FEDBE-9363-4E16-A900-61EE74BBA173}" presName="padding2" presStyleCnt="0"/>
      <dgm:spPr/>
    </dgm:pt>
    <dgm:pt modelId="{7ACBFFE6-9683-4B2E-A796-D86675FEBE16}" type="pres">
      <dgm:prSet presAssocID="{1A3FEDBE-9363-4E16-A900-61EE74BBA173}" presName="negArrow" presStyleCnt="0"/>
      <dgm:spPr/>
    </dgm:pt>
    <dgm:pt modelId="{43C26D7F-ED90-445F-9254-5848752A81C3}" type="pres">
      <dgm:prSet presAssocID="{1A3FEDBE-9363-4E16-A900-61EE74BBA173}" presName="backgroundArrow" presStyleLbl="node1" presStyleIdx="0" presStyleCnt="1" custLinFactNeighborX="1" custLinFactNeighborY="-17157"/>
      <dgm:spPr>
        <a:solidFill>
          <a:schemeClr val="accent1">
            <a:lumMod val="75000"/>
          </a:schemeClr>
        </a:solidFill>
      </dgm:spPr>
    </dgm:pt>
  </dgm:ptLst>
  <dgm:cxnLst>
    <dgm:cxn modelId="{432FF021-EBA4-4307-899F-57237D995F6B}" type="presOf" srcId="{F70DAD0E-4A9C-438E-AF15-B1B11504DA71}" destId="{0E5330E9-A1E5-4EFF-9AB4-92ED2D418ABB}" srcOrd="0" destOrd="3" presId="urn:microsoft.com/office/officeart/2005/8/layout/hProcess3"/>
    <dgm:cxn modelId="{AC8568DC-3E6B-4755-951A-1E56E13F522D}" type="presOf" srcId="{88C7BE69-B588-4E8A-B62F-BF59154BF018}" destId="{0E5330E9-A1E5-4EFF-9AB4-92ED2D418ABB}" srcOrd="0" destOrd="2" presId="urn:microsoft.com/office/officeart/2005/8/layout/hProcess3"/>
    <dgm:cxn modelId="{6ECA3CA7-EBAD-4785-9F50-A835301C780E}" srcId="{1A3FEDBE-9363-4E16-A900-61EE74BBA173}" destId="{B9CAB95B-028B-43DC-B72C-0C4268103BE1}" srcOrd="1" destOrd="0" parTransId="{462FC46C-45E1-44D0-AE6E-5120E306A73E}" sibTransId="{84F525BF-C626-4FCF-82BE-98799360C9A7}"/>
    <dgm:cxn modelId="{B957E258-C211-4401-AFC8-17D3EC147318}" srcId="{404CDE44-59C4-4E83-ACCE-182E6ADDC9EB}" destId="{219B617A-5A4E-43DA-AE67-633269AF3619}" srcOrd="0" destOrd="0" parTransId="{04056BF1-CD23-44D0-BF93-5B673E252141}" sibTransId="{ED22C1FF-8B03-46A0-A3D8-0064800C38E7}"/>
    <dgm:cxn modelId="{10787D91-383F-4582-A974-D2B978B50195}" srcId="{404CDE44-59C4-4E83-ACCE-182E6ADDC9EB}" destId="{F70DAD0E-4A9C-438E-AF15-B1B11504DA71}" srcOrd="3" destOrd="0" parTransId="{DA434572-7014-4615-A90F-881D9D35FFB8}" sibTransId="{7E54500F-8BDE-453F-9F46-1D2697EBB2D5}"/>
    <dgm:cxn modelId="{85CC54CF-0572-48FA-A04E-630973722D2B}" srcId="{404CDE44-59C4-4E83-ACCE-182E6ADDC9EB}" destId="{5C1E4AB4-BAA3-42C4-852B-95B6BF67C09B}" srcOrd="1" destOrd="0" parTransId="{965D4CA5-207A-429D-9FEA-A1840B22D440}" sibTransId="{84AA7AD5-8369-462C-BDC3-2BB8A524E929}"/>
    <dgm:cxn modelId="{0392D5D3-AE77-453D-ADCD-1228392FDF91}" type="presOf" srcId="{1A3FEDBE-9363-4E16-A900-61EE74BBA173}" destId="{402B487F-66A0-462D-9C7A-901E4D14A709}" srcOrd="0" destOrd="0" presId="urn:microsoft.com/office/officeart/2005/8/layout/hProcess3"/>
    <dgm:cxn modelId="{8CB34547-2CC7-4429-9ADA-40505ACD7394}" type="presOf" srcId="{5C1E4AB4-BAA3-42C4-852B-95B6BF67C09B}" destId="{0E5330E9-A1E5-4EFF-9AB4-92ED2D418ABB}" srcOrd="0" destOrd="1" presId="urn:microsoft.com/office/officeart/2005/8/layout/hProcess3"/>
    <dgm:cxn modelId="{EF4DAAB2-E5D4-4331-9069-F4A1DD750C1F}" srcId="{1A3FEDBE-9363-4E16-A900-61EE74BBA173}" destId="{404CDE44-59C4-4E83-ACCE-182E6ADDC9EB}" srcOrd="0" destOrd="0" parTransId="{454DEBA2-978D-4455-A2E3-031C027463BA}" sibTransId="{CA7D5EEE-582E-4100-8876-17DC6D1A82DE}"/>
    <dgm:cxn modelId="{091FF1D2-C2C0-4B0A-83BB-E01725BE3386}" type="presOf" srcId="{219B617A-5A4E-43DA-AE67-633269AF3619}" destId="{0E5330E9-A1E5-4EFF-9AB4-92ED2D418ABB}" srcOrd="0" destOrd="0" presId="urn:microsoft.com/office/officeart/2005/8/layout/hProcess3"/>
    <dgm:cxn modelId="{F5948685-7E99-4D94-A1D5-6FD571306E06}" srcId="{404CDE44-59C4-4E83-ACCE-182E6ADDC9EB}" destId="{88C7BE69-B588-4E8A-B62F-BF59154BF018}" srcOrd="2" destOrd="0" parTransId="{00931A66-2F8D-4A31-BDBE-64513F12566C}" sibTransId="{87CABDE7-2700-4BDD-A1CE-1495522243D8}"/>
    <dgm:cxn modelId="{3EE26189-34B3-4639-BBA9-28CFE72FAD01}" srcId="{404CDE44-59C4-4E83-ACCE-182E6ADDC9EB}" destId="{6DE5D682-FDE6-4721-B71E-C0E6F8B2D869}" srcOrd="4" destOrd="0" parTransId="{186AC6D2-BA75-4D0B-8ECA-ABD5C4B428D3}" sibTransId="{4DC8175B-6FD2-410B-8BD3-8C068408F47E}"/>
    <dgm:cxn modelId="{95BAC233-42C5-4830-A5AA-2103C1139E7D}" type="presOf" srcId="{B9CAB95B-028B-43DC-B72C-0C4268103BE1}" destId="{FEC06BDF-DEC8-462F-9880-774856A79302}" srcOrd="0" destOrd="0" presId="urn:microsoft.com/office/officeart/2005/8/layout/hProcess3"/>
    <dgm:cxn modelId="{32332277-EC13-4D28-BBB3-98D6F593C312}" type="presOf" srcId="{6DE5D682-FDE6-4721-B71E-C0E6F8B2D869}" destId="{0E5330E9-A1E5-4EFF-9AB4-92ED2D418ABB}" srcOrd="0" destOrd="4" presId="urn:microsoft.com/office/officeart/2005/8/layout/hProcess3"/>
    <dgm:cxn modelId="{0C3DE78F-8216-4F62-B545-43DFCC775362}" type="presOf" srcId="{404CDE44-59C4-4E83-ACCE-182E6ADDC9EB}" destId="{DBA0FE33-E0CF-4299-95EB-5A9F8D55600E}" srcOrd="0" destOrd="0" presId="urn:microsoft.com/office/officeart/2005/8/layout/hProcess3"/>
    <dgm:cxn modelId="{DD2D23AC-47AF-4E61-A1ED-329E9FD97C1F}" type="presParOf" srcId="{402B487F-66A0-462D-9C7A-901E4D14A709}" destId="{F4E69C9E-2D8B-4CB3-A317-E12FD68DE115}" srcOrd="0" destOrd="0" presId="urn:microsoft.com/office/officeart/2005/8/layout/hProcess3"/>
    <dgm:cxn modelId="{94E70911-E955-4849-BADC-72EA116F228C}" type="presParOf" srcId="{402B487F-66A0-462D-9C7A-901E4D14A709}" destId="{3BF4C427-DA46-48AD-BF4D-605E056476F3}" srcOrd="1" destOrd="0" presId="urn:microsoft.com/office/officeart/2005/8/layout/hProcess3"/>
    <dgm:cxn modelId="{63CACEEB-91F1-4B8C-864F-6DD2C50E5389}" type="presParOf" srcId="{3BF4C427-DA46-48AD-BF4D-605E056476F3}" destId="{D5FBF426-3952-45CF-94A9-F165A4F0993D}" srcOrd="0" destOrd="0" presId="urn:microsoft.com/office/officeart/2005/8/layout/hProcess3"/>
    <dgm:cxn modelId="{8538F252-F6E9-411B-B22A-85BF480FCEF0}" type="presParOf" srcId="{3BF4C427-DA46-48AD-BF4D-605E056476F3}" destId="{902C2171-1009-4D6B-AE0F-CB8F11E60148}" srcOrd="1" destOrd="0" presId="urn:microsoft.com/office/officeart/2005/8/layout/hProcess3"/>
    <dgm:cxn modelId="{FA3CB718-CD52-4E70-9B2E-22ACC761C1F4}" type="presParOf" srcId="{902C2171-1009-4D6B-AE0F-CB8F11E60148}" destId="{4F311164-5E3C-4E92-90FA-9A7B5AE3C6D2}" srcOrd="0" destOrd="0" presId="urn:microsoft.com/office/officeart/2005/8/layout/hProcess3"/>
    <dgm:cxn modelId="{31595F5E-E24D-4C1C-8C5E-00F8DFF32735}" type="presParOf" srcId="{902C2171-1009-4D6B-AE0F-CB8F11E60148}" destId="{DBA0FE33-E0CF-4299-95EB-5A9F8D55600E}" srcOrd="1" destOrd="0" presId="urn:microsoft.com/office/officeart/2005/8/layout/hProcess3"/>
    <dgm:cxn modelId="{20BD2746-E92F-4BAA-89FB-E4655EA83363}" type="presParOf" srcId="{902C2171-1009-4D6B-AE0F-CB8F11E60148}" destId="{E9854125-5FD9-438A-B37F-61881468A387}" srcOrd="2" destOrd="0" presId="urn:microsoft.com/office/officeart/2005/8/layout/hProcess3"/>
    <dgm:cxn modelId="{92A3CE37-147D-473A-B0EE-B5C35BC8C460}" type="presParOf" srcId="{902C2171-1009-4D6B-AE0F-CB8F11E60148}" destId="{612D5DE4-26E6-4E95-944A-BF1A9F647896}" srcOrd="3" destOrd="0" presId="urn:microsoft.com/office/officeart/2005/8/layout/hProcess3"/>
    <dgm:cxn modelId="{9E2316D6-B9C3-472D-8543-F3A7F6CB063D}" type="presParOf" srcId="{902C2171-1009-4D6B-AE0F-CB8F11E60148}" destId="{0E5330E9-A1E5-4EFF-9AB4-92ED2D418ABB}" srcOrd="4" destOrd="0" presId="urn:microsoft.com/office/officeart/2005/8/layout/hProcess3"/>
    <dgm:cxn modelId="{4A3A7EFE-0F76-4223-B8AF-D5179773F014}" type="presParOf" srcId="{3BF4C427-DA46-48AD-BF4D-605E056476F3}" destId="{F1F92139-C56D-4253-880F-08A505154A7D}" srcOrd="2" destOrd="0" presId="urn:microsoft.com/office/officeart/2005/8/layout/hProcess3"/>
    <dgm:cxn modelId="{ADB2F774-CF49-4158-91A2-0FC5DCD5CE53}" type="presParOf" srcId="{3BF4C427-DA46-48AD-BF4D-605E056476F3}" destId="{1C53C9A5-A37C-4B69-815D-AD00152A44D5}" srcOrd="3" destOrd="0" presId="urn:microsoft.com/office/officeart/2005/8/layout/hProcess3"/>
    <dgm:cxn modelId="{C801E217-5D4E-4B5F-8E04-65FC9B62CB4E}" type="presParOf" srcId="{1C53C9A5-A37C-4B69-815D-AD00152A44D5}" destId="{E0A76A92-DCA2-4B3D-A38B-D46345DC433D}" srcOrd="0" destOrd="0" presId="urn:microsoft.com/office/officeart/2005/8/layout/hProcess3"/>
    <dgm:cxn modelId="{F0A4B149-3857-46CD-BCED-AB9E50E55697}" type="presParOf" srcId="{1C53C9A5-A37C-4B69-815D-AD00152A44D5}" destId="{FEC06BDF-DEC8-462F-9880-774856A79302}" srcOrd="1" destOrd="0" presId="urn:microsoft.com/office/officeart/2005/8/layout/hProcess3"/>
    <dgm:cxn modelId="{9AAC9B8D-9B0C-4BEF-8167-0E1B68DA319B}" type="presParOf" srcId="{1C53C9A5-A37C-4B69-815D-AD00152A44D5}" destId="{8DCE0239-58ED-407F-9655-EBC7CC646146}" srcOrd="2" destOrd="0" presId="urn:microsoft.com/office/officeart/2005/8/layout/hProcess3"/>
    <dgm:cxn modelId="{484C11A8-43C9-4CFA-AFB7-EFBFE92320EB}" type="presParOf" srcId="{1C53C9A5-A37C-4B69-815D-AD00152A44D5}" destId="{6B3FBC96-2563-4515-B869-D5255986F175}" srcOrd="3" destOrd="0" presId="urn:microsoft.com/office/officeart/2005/8/layout/hProcess3"/>
    <dgm:cxn modelId="{69C369A4-03E5-47A2-8453-E5C6E37CF04B}" type="presParOf" srcId="{3BF4C427-DA46-48AD-BF4D-605E056476F3}" destId="{6BA1FC2B-EFDD-4D64-8929-F234DFB34B3F}" srcOrd="4" destOrd="0" presId="urn:microsoft.com/office/officeart/2005/8/layout/hProcess3"/>
    <dgm:cxn modelId="{D6E848B5-5E46-40C8-B879-71B26778303F}" type="presParOf" srcId="{3BF4C427-DA46-48AD-BF4D-605E056476F3}" destId="{7ACBFFE6-9683-4B2E-A796-D86675FEBE16}" srcOrd="5" destOrd="0" presId="urn:microsoft.com/office/officeart/2005/8/layout/hProcess3"/>
    <dgm:cxn modelId="{E3EE4644-3AC9-48F8-A26E-409B4AE99286}" type="presParOf" srcId="{3BF4C427-DA46-48AD-BF4D-605E056476F3}" destId="{43C26D7F-ED90-445F-9254-5848752A81C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98F8CA-85D8-4BCD-BBB8-C116C76081B3}" type="doc">
      <dgm:prSet loTypeId="urn:microsoft.com/office/officeart/2005/8/layout/vList2" loCatId="list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fr-CA"/>
        </a:p>
      </dgm:t>
    </dgm:pt>
    <dgm:pt modelId="{A5E6EF0F-079D-4025-9BE0-0E684CDCB86E}">
      <dgm:prSet/>
      <dgm:spPr/>
      <dgm:t>
        <a:bodyPr/>
        <a:lstStyle/>
        <a:p>
          <a:pPr rtl="0"/>
          <a:r>
            <a:rPr lang="fr-CA" smtClean="0"/>
            <a:t>Problèmes de santé</a:t>
          </a:r>
          <a:endParaRPr lang="fr-CA"/>
        </a:p>
      </dgm:t>
    </dgm:pt>
    <dgm:pt modelId="{80888E28-E5A7-47DF-BBE0-A7AC283D7EFD}" type="parTrans" cxnId="{820622F7-F148-42A0-8B99-7F2896E2F3BB}">
      <dgm:prSet/>
      <dgm:spPr/>
      <dgm:t>
        <a:bodyPr/>
        <a:lstStyle/>
        <a:p>
          <a:endParaRPr lang="fr-CA"/>
        </a:p>
      </dgm:t>
    </dgm:pt>
    <dgm:pt modelId="{5541433C-376B-4F36-86CF-1360C30AC452}" type="sibTrans" cxnId="{820622F7-F148-42A0-8B99-7F2896E2F3BB}">
      <dgm:prSet/>
      <dgm:spPr/>
      <dgm:t>
        <a:bodyPr/>
        <a:lstStyle/>
        <a:p>
          <a:endParaRPr lang="fr-CA"/>
        </a:p>
      </dgm:t>
    </dgm:pt>
    <dgm:pt modelId="{5BCB84BC-CF35-40AC-B378-0D4246868A31}">
      <dgm:prSet/>
      <dgm:spPr/>
      <dgm:t>
        <a:bodyPr/>
        <a:lstStyle/>
        <a:p>
          <a:pPr rtl="0"/>
          <a:r>
            <a:rPr lang="fr-CA" smtClean="0"/>
            <a:t>Obésité</a:t>
          </a:r>
          <a:endParaRPr lang="fr-CA"/>
        </a:p>
      </dgm:t>
    </dgm:pt>
    <dgm:pt modelId="{DF12D979-C2BC-4B40-BBB9-A3C5167AED27}" type="parTrans" cxnId="{72F4FB15-EA0B-4262-8B92-DE839FA21C5F}">
      <dgm:prSet/>
      <dgm:spPr/>
      <dgm:t>
        <a:bodyPr/>
        <a:lstStyle/>
        <a:p>
          <a:endParaRPr lang="fr-CA"/>
        </a:p>
      </dgm:t>
    </dgm:pt>
    <dgm:pt modelId="{96770A7B-EF2B-4372-8E87-719AC0E4DDBE}" type="sibTrans" cxnId="{72F4FB15-EA0B-4262-8B92-DE839FA21C5F}">
      <dgm:prSet/>
      <dgm:spPr/>
      <dgm:t>
        <a:bodyPr/>
        <a:lstStyle/>
        <a:p>
          <a:endParaRPr lang="fr-CA"/>
        </a:p>
      </dgm:t>
    </dgm:pt>
    <dgm:pt modelId="{0B1082D4-0A3F-482B-AA9B-41EF8D1F1054}">
      <dgm:prSet/>
      <dgm:spPr/>
      <dgm:t>
        <a:bodyPr/>
        <a:lstStyle/>
        <a:p>
          <a:pPr rtl="0"/>
          <a:r>
            <a:rPr lang="fr-CA" dirty="0" smtClean="0"/>
            <a:t>Diabète</a:t>
          </a:r>
          <a:endParaRPr lang="fr-CA" dirty="0"/>
        </a:p>
      </dgm:t>
    </dgm:pt>
    <dgm:pt modelId="{C17E51DE-5577-4CB4-A99F-EEA2F3F00FD4}" type="parTrans" cxnId="{7279FC85-5365-4D5A-9FB2-D2FC08BD07AD}">
      <dgm:prSet/>
      <dgm:spPr/>
      <dgm:t>
        <a:bodyPr/>
        <a:lstStyle/>
        <a:p>
          <a:endParaRPr lang="fr-CA"/>
        </a:p>
      </dgm:t>
    </dgm:pt>
    <dgm:pt modelId="{8874D599-F304-4A46-9605-4286E7E36ADF}" type="sibTrans" cxnId="{7279FC85-5365-4D5A-9FB2-D2FC08BD07AD}">
      <dgm:prSet/>
      <dgm:spPr/>
      <dgm:t>
        <a:bodyPr/>
        <a:lstStyle/>
        <a:p>
          <a:endParaRPr lang="fr-CA"/>
        </a:p>
      </dgm:t>
    </dgm:pt>
    <dgm:pt modelId="{31F771E8-519B-45E5-8C84-4622233D8B5C}">
      <dgm:prSet/>
      <dgm:spPr/>
      <dgm:t>
        <a:bodyPr/>
        <a:lstStyle/>
        <a:p>
          <a:pPr rtl="0"/>
          <a:r>
            <a:rPr lang="fr-CA" dirty="0" smtClean="0"/>
            <a:t>MCV</a:t>
          </a:r>
          <a:endParaRPr lang="fr-CA" dirty="0"/>
        </a:p>
      </dgm:t>
    </dgm:pt>
    <dgm:pt modelId="{4E1684FD-1676-4F5E-A53E-2A17DB7330C3}" type="parTrans" cxnId="{9290E6E3-C5F1-4CD7-B7A2-E357F74D8781}">
      <dgm:prSet/>
      <dgm:spPr/>
      <dgm:t>
        <a:bodyPr/>
        <a:lstStyle/>
        <a:p>
          <a:endParaRPr lang="fr-CA"/>
        </a:p>
      </dgm:t>
    </dgm:pt>
    <dgm:pt modelId="{D5422D8F-2F0D-4E18-8D0C-0A5DBF257DB1}" type="sibTrans" cxnId="{9290E6E3-C5F1-4CD7-B7A2-E357F74D8781}">
      <dgm:prSet/>
      <dgm:spPr/>
      <dgm:t>
        <a:bodyPr/>
        <a:lstStyle/>
        <a:p>
          <a:endParaRPr lang="fr-CA"/>
        </a:p>
      </dgm:t>
    </dgm:pt>
    <dgm:pt modelId="{FC545A0C-0A57-4F2A-9276-15F70F1B2448}">
      <dgm:prSet/>
      <dgm:spPr/>
      <dgm:t>
        <a:bodyPr/>
        <a:lstStyle/>
        <a:p>
          <a:pPr rtl="0"/>
          <a:r>
            <a:rPr lang="fr-CA" smtClean="0"/>
            <a:t>Cancers</a:t>
          </a:r>
          <a:endParaRPr lang="fr-CA"/>
        </a:p>
      </dgm:t>
    </dgm:pt>
    <dgm:pt modelId="{95405EC7-8C5D-483E-9352-C448D56F2C5C}" type="parTrans" cxnId="{B82380E7-8D0C-463A-BE6A-7DCAAF684B62}">
      <dgm:prSet/>
      <dgm:spPr/>
      <dgm:t>
        <a:bodyPr/>
        <a:lstStyle/>
        <a:p>
          <a:endParaRPr lang="fr-CA"/>
        </a:p>
      </dgm:t>
    </dgm:pt>
    <dgm:pt modelId="{923FFC24-B8AE-49B5-B086-B846797DCC7B}" type="sibTrans" cxnId="{B82380E7-8D0C-463A-BE6A-7DCAAF684B62}">
      <dgm:prSet/>
      <dgm:spPr/>
      <dgm:t>
        <a:bodyPr/>
        <a:lstStyle/>
        <a:p>
          <a:endParaRPr lang="fr-CA"/>
        </a:p>
      </dgm:t>
    </dgm:pt>
    <dgm:pt modelId="{9F0F9908-5065-4601-843B-0DD143206451}">
      <dgm:prSet/>
      <dgm:spPr/>
      <dgm:t>
        <a:bodyPr/>
        <a:lstStyle/>
        <a:p>
          <a:pPr rtl="0"/>
          <a:r>
            <a:rPr lang="fr-CA" smtClean="0"/>
            <a:t>Préoccupation excessive à l’égard du poids</a:t>
          </a:r>
          <a:endParaRPr lang="fr-CA"/>
        </a:p>
      </dgm:t>
    </dgm:pt>
    <dgm:pt modelId="{761A9967-B839-4266-BB0C-B1AB7B8ED21C}" type="parTrans" cxnId="{4E005ECE-9AB3-4869-BFDD-C5412762CA9C}">
      <dgm:prSet/>
      <dgm:spPr/>
      <dgm:t>
        <a:bodyPr/>
        <a:lstStyle/>
        <a:p>
          <a:endParaRPr lang="fr-CA"/>
        </a:p>
      </dgm:t>
    </dgm:pt>
    <dgm:pt modelId="{EFEAA21A-426A-4FE0-B2C1-1B74E795EE83}" type="sibTrans" cxnId="{4E005ECE-9AB3-4869-BFDD-C5412762CA9C}">
      <dgm:prSet/>
      <dgm:spPr/>
      <dgm:t>
        <a:bodyPr/>
        <a:lstStyle/>
        <a:p>
          <a:endParaRPr lang="fr-CA"/>
        </a:p>
      </dgm:t>
    </dgm:pt>
    <dgm:pt modelId="{103C6F7D-5ED0-4B1F-9457-0BC97BF789E2}">
      <dgm:prSet/>
      <dgm:spPr/>
      <dgm:t>
        <a:bodyPr/>
        <a:lstStyle/>
        <a:p>
          <a:pPr rtl="0"/>
          <a:r>
            <a:rPr lang="fr-CA" smtClean="0"/>
            <a:t>Troubles de comportements alimentaires</a:t>
          </a:r>
          <a:endParaRPr lang="fr-CA"/>
        </a:p>
      </dgm:t>
    </dgm:pt>
    <dgm:pt modelId="{A66425B9-76B4-4D10-A604-F96016175457}" type="parTrans" cxnId="{097DD3BA-234A-4937-BA9E-E2939FE38AEC}">
      <dgm:prSet/>
      <dgm:spPr/>
      <dgm:t>
        <a:bodyPr/>
        <a:lstStyle/>
        <a:p>
          <a:endParaRPr lang="fr-CA"/>
        </a:p>
      </dgm:t>
    </dgm:pt>
    <dgm:pt modelId="{EC85AE85-0795-490E-AA5D-F9769353832D}" type="sibTrans" cxnId="{097DD3BA-234A-4937-BA9E-E2939FE38AEC}">
      <dgm:prSet/>
      <dgm:spPr/>
      <dgm:t>
        <a:bodyPr/>
        <a:lstStyle/>
        <a:p>
          <a:endParaRPr lang="fr-CA"/>
        </a:p>
      </dgm:t>
    </dgm:pt>
    <dgm:pt modelId="{23B62DE0-3FDE-428B-8158-F90A81EF6FD4}">
      <dgm:prSet/>
      <dgm:spPr/>
      <dgm:t>
        <a:bodyPr/>
        <a:lstStyle/>
        <a:p>
          <a:pPr rtl="0"/>
          <a:r>
            <a:rPr lang="fr-CA" smtClean="0"/>
            <a:t>Anorexie</a:t>
          </a:r>
          <a:endParaRPr lang="fr-CA"/>
        </a:p>
      </dgm:t>
    </dgm:pt>
    <dgm:pt modelId="{B7C3CB64-2747-427E-B187-4CCDF0990145}" type="parTrans" cxnId="{E5E68188-E6BD-41BC-8423-95021BA27FBE}">
      <dgm:prSet/>
      <dgm:spPr/>
      <dgm:t>
        <a:bodyPr/>
        <a:lstStyle/>
        <a:p>
          <a:endParaRPr lang="fr-CA"/>
        </a:p>
      </dgm:t>
    </dgm:pt>
    <dgm:pt modelId="{10272349-140B-428C-9A7F-68B39E0DD35A}" type="sibTrans" cxnId="{E5E68188-E6BD-41BC-8423-95021BA27FBE}">
      <dgm:prSet/>
      <dgm:spPr/>
      <dgm:t>
        <a:bodyPr/>
        <a:lstStyle/>
        <a:p>
          <a:endParaRPr lang="fr-CA"/>
        </a:p>
      </dgm:t>
    </dgm:pt>
    <dgm:pt modelId="{B0C7373B-74FF-4131-B1A0-E688B408628F}">
      <dgm:prSet/>
      <dgm:spPr/>
      <dgm:t>
        <a:bodyPr/>
        <a:lstStyle/>
        <a:p>
          <a:pPr rtl="0"/>
          <a:r>
            <a:rPr lang="fr-CA" smtClean="0"/>
            <a:t>Boulimie</a:t>
          </a:r>
          <a:endParaRPr lang="fr-CA"/>
        </a:p>
      </dgm:t>
    </dgm:pt>
    <dgm:pt modelId="{0E35232B-F642-48FA-A93F-02DE78AC8730}" type="parTrans" cxnId="{EA86BA03-E48C-4A57-A2FC-CB6393D79607}">
      <dgm:prSet/>
      <dgm:spPr/>
      <dgm:t>
        <a:bodyPr/>
        <a:lstStyle/>
        <a:p>
          <a:endParaRPr lang="fr-CA"/>
        </a:p>
      </dgm:t>
    </dgm:pt>
    <dgm:pt modelId="{B077494B-7D38-4C6A-85D0-920039E24E69}" type="sibTrans" cxnId="{EA86BA03-E48C-4A57-A2FC-CB6393D79607}">
      <dgm:prSet/>
      <dgm:spPr/>
      <dgm:t>
        <a:bodyPr/>
        <a:lstStyle/>
        <a:p>
          <a:endParaRPr lang="fr-CA"/>
        </a:p>
      </dgm:t>
    </dgm:pt>
    <dgm:pt modelId="{48355EF6-BB7F-4E38-B283-7F9DF0CBA015}">
      <dgm:prSet/>
      <dgm:spPr/>
      <dgm:t>
        <a:bodyPr/>
        <a:lstStyle/>
        <a:p>
          <a:pPr rtl="0"/>
          <a:r>
            <a:rPr lang="fr-CA" smtClean="0"/>
            <a:t>Hyperphagie</a:t>
          </a:r>
          <a:endParaRPr lang="fr-CA"/>
        </a:p>
      </dgm:t>
    </dgm:pt>
    <dgm:pt modelId="{ECFBB33E-A3B3-414F-B001-1BF28D715B00}" type="parTrans" cxnId="{9BE2DFF4-E56E-4927-B547-C5E5F482F06C}">
      <dgm:prSet/>
      <dgm:spPr/>
      <dgm:t>
        <a:bodyPr/>
        <a:lstStyle/>
        <a:p>
          <a:endParaRPr lang="fr-CA"/>
        </a:p>
      </dgm:t>
    </dgm:pt>
    <dgm:pt modelId="{F34945EE-1DDF-417F-9812-0808C8463E13}" type="sibTrans" cxnId="{9BE2DFF4-E56E-4927-B547-C5E5F482F06C}">
      <dgm:prSet/>
      <dgm:spPr/>
      <dgm:t>
        <a:bodyPr/>
        <a:lstStyle/>
        <a:p>
          <a:endParaRPr lang="fr-CA"/>
        </a:p>
      </dgm:t>
    </dgm:pt>
    <dgm:pt modelId="{52FCAE28-8E2C-4BAD-AF88-210B1427EC55}">
      <dgm:prSet/>
      <dgm:spPr/>
      <dgm:t>
        <a:bodyPr/>
        <a:lstStyle/>
        <a:p>
          <a:pPr rtl="0"/>
          <a:r>
            <a:rPr lang="fr-CA" smtClean="0"/>
            <a:t>Orthorexie</a:t>
          </a:r>
          <a:endParaRPr lang="fr-CA"/>
        </a:p>
      </dgm:t>
    </dgm:pt>
    <dgm:pt modelId="{8509F0FE-89F2-49C9-A636-2A4743439E55}" type="parTrans" cxnId="{FD7C3D63-285C-463A-BB70-261C8F5925A3}">
      <dgm:prSet/>
      <dgm:spPr/>
      <dgm:t>
        <a:bodyPr/>
        <a:lstStyle/>
        <a:p>
          <a:endParaRPr lang="fr-CA"/>
        </a:p>
      </dgm:t>
    </dgm:pt>
    <dgm:pt modelId="{07677A20-3C67-4939-AC51-205DE8973A13}" type="sibTrans" cxnId="{FD7C3D63-285C-463A-BB70-261C8F5925A3}">
      <dgm:prSet/>
      <dgm:spPr/>
      <dgm:t>
        <a:bodyPr/>
        <a:lstStyle/>
        <a:p>
          <a:endParaRPr lang="fr-CA"/>
        </a:p>
      </dgm:t>
    </dgm:pt>
    <dgm:pt modelId="{97D420AA-519A-4F2E-8B44-3CCF6440079D}" type="pres">
      <dgm:prSet presAssocID="{CF98F8CA-85D8-4BCD-BBB8-C116C76081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C6BE5E9-3A17-49BD-8326-84E76D3B11C7}" type="pres">
      <dgm:prSet presAssocID="{A5E6EF0F-079D-4025-9BE0-0E684CDCB8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8B77E4A-BFB1-4E7B-A2AD-B95890F6EACE}" type="pres">
      <dgm:prSet presAssocID="{A5E6EF0F-079D-4025-9BE0-0E684CDCB86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264E335-8B66-4CFB-9140-2283119688A6}" type="pres">
      <dgm:prSet presAssocID="{9F0F9908-5065-4601-843B-0DD1432064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1DDC839-DE46-48B1-9724-DF3479D31E08}" type="pres">
      <dgm:prSet presAssocID="{EFEAA21A-426A-4FE0-B2C1-1B74E795EE83}" presName="spacer" presStyleCnt="0"/>
      <dgm:spPr/>
    </dgm:pt>
    <dgm:pt modelId="{0A1229A2-E366-4490-8AB0-9E18AA9681D0}" type="pres">
      <dgm:prSet presAssocID="{103C6F7D-5ED0-4B1F-9457-0BC97BF789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2929B41-93C5-4DF1-B704-B349C5253F22}" type="pres">
      <dgm:prSet presAssocID="{103C6F7D-5ED0-4B1F-9457-0BC97BF789E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A8FD693-1BC2-4EFB-94BB-4881A851BB73}" type="presOf" srcId="{CF98F8CA-85D8-4BCD-BBB8-C116C76081B3}" destId="{97D420AA-519A-4F2E-8B44-3CCF6440079D}" srcOrd="0" destOrd="0" presId="urn:microsoft.com/office/officeart/2005/8/layout/vList2"/>
    <dgm:cxn modelId="{9323639F-CF1B-4D51-8EF4-7EFAA3A37DAF}" type="presOf" srcId="{103C6F7D-5ED0-4B1F-9457-0BC97BF789E2}" destId="{0A1229A2-E366-4490-8AB0-9E18AA9681D0}" srcOrd="0" destOrd="0" presId="urn:microsoft.com/office/officeart/2005/8/layout/vList2"/>
    <dgm:cxn modelId="{DF193240-A046-4FD7-B66A-1A1525C67A32}" type="presOf" srcId="{0B1082D4-0A3F-482B-AA9B-41EF8D1F1054}" destId="{58B77E4A-BFB1-4E7B-A2AD-B95890F6EACE}" srcOrd="0" destOrd="1" presId="urn:microsoft.com/office/officeart/2005/8/layout/vList2"/>
    <dgm:cxn modelId="{7F64627F-7B0D-448E-8D84-F7D993F79F64}" type="presOf" srcId="{23B62DE0-3FDE-428B-8158-F90A81EF6FD4}" destId="{02929B41-93C5-4DF1-B704-B349C5253F22}" srcOrd="0" destOrd="0" presId="urn:microsoft.com/office/officeart/2005/8/layout/vList2"/>
    <dgm:cxn modelId="{50E303D8-F829-492B-8F8E-1BDF29D8A197}" type="presOf" srcId="{FC545A0C-0A57-4F2A-9276-15F70F1B2448}" destId="{58B77E4A-BFB1-4E7B-A2AD-B95890F6EACE}" srcOrd="0" destOrd="3" presId="urn:microsoft.com/office/officeart/2005/8/layout/vList2"/>
    <dgm:cxn modelId="{72F4FB15-EA0B-4262-8B92-DE839FA21C5F}" srcId="{A5E6EF0F-079D-4025-9BE0-0E684CDCB86E}" destId="{5BCB84BC-CF35-40AC-B378-0D4246868A31}" srcOrd="0" destOrd="0" parTransId="{DF12D979-C2BC-4B40-BBB9-A3C5167AED27}" sibTransId="{96770A7B-EF2B-4372-8E87-719AC0E4DDBE}"/>
    <dgm:cxn modelId="{EA86BA03-E48C-4A57-A2FC-CB6393D79607}" srcId="{103C6F7D-5ED0-4B1F-9457-0BC97BF789E2}" destId="{B0C7373B-74FF-4131-B1A0-E688B408628F}" srcOrd="1" destOrd="0" parTransId="{0E35232B-F642-48FA-A93F-02DE78AC8730}" sibTransId="{B077494B-7D38-4C6A-85D0-920039E24E69}"/>
    <dgm:cxn modelId="{7279FC85-5365-4D5A-9FB2-D2FC08BD07AD}" srcId="{A5E6EF0F-079D-4025-9BE0-0E684CDCB86E}" destId="{0B1082D4-0A3F-482B-AA9B-41EF8D1F1054}" srcOrd="1" destOrd="0" parTransId="{C17E51DE-5577-4CB4-A99F-EEA2F3F00FD4}" sibTransId="{8874D599-F304-4A46-9605-4286E7E36ADF}"/>
    <dgm:cxn modelId="{5130A51F-C545-4152-8701-F0EC613C6E9B}" type="presOf" srcId="{5BCB84BC-CF35-40AC-B378-0D4246868A31}" destId="{58B77E4A-BFB1-4E7B-A2AD-B95890F6EACE}" srcOrd="0" destOrd="0" presId="urn:microsoft.com/office/officeart/2005/8/layout/vList2"/>
    <dgm:cxn modelId="{B82380E7-8D0C-463A-BE6A-7DCAAF684B62}" srcId="{A5E6EF0F-079D-4025-9BE0-0E684CDCB86E}" destId="{FC545A0C-0A57-4F2A-9276-15F70F1B2448}" srcOrd="3" destOrd="0" parTransId="{95405EC7-8C5D-483E-9352-C448D56F2C5C}" sibTransId="{923FFC24-B8AE-49B5-B086-B846797DCC7B}"/>
    <dgm:cxn modelId="{097DD3BA-234A-4937-BA9E-E2939FE38AEC}" srcId="{CF98F8CA-85D8-4BCD-BBB8-C116C76081B3}" destId="{103C6F7D-5ED0-4B1F-9457-0BC97BF789E2}" srcOrd="2" destOrd="0" parTransId="{A66425B9-76B4-4D10-A604-F96016175457}" sibTransId="{EC85AE85-0795-490E-AA5D-F9769353832D}"/>
    <dgm:cxn modelId="{9BE2DFF4-E56E-4927-B547-C5E5F482F06C}" srcId="{103C6F7D-5ED0-4B1F-9457-0BC97BF789E2}" destId="{48355EF6-BB7F-4E38-B283-7F9DF0CBA015}" srcOrd="2" destOrd="0" parTransId="{ECFBB33E-A3B3-414F-B001-1BF28D715B00}" sibTransId="{F34945EE-1DDF-417F-9812-0808C8463E13}"/>
    <dgm:cxn modelId="{820622F7-F148-42A0-8B99-7F2896E2F3BB}" srcId="{CF98F8CA-85D8-4BCD-BBB8-C116C76081B3}" destId="{A5E6EF0F-079D-4025-9BE0-0E684CDCB86E}" srcOrd="0" destOrd="0" parTransId="{80888E28-E5A7-47DF-BBE0-A7AC283D7EFD}" sibTransId="{5541433C-376B-4F36-86CF-1360C30AC452}"/>
    <dgm:cxn modelId="{DEE2592A-7AC8-4472-B68E-E1B1DFB41B64}" type="presOf" srcId="{48355EF6-BB7F-4E38-B283-7F9DF0CBA015}" destId="{02929B41-93C5-4DF1-B704-B349C5253F22}" srcOrd="0" destOrd="2" presId="urn:microsoft.com/office/officeart/2005/8/layout/vList2"/>
    <dgm:cxn modelId="{6D313F34-AFF5-4F5B-AC77-BCA090C1DE34}" type="presOf" srcId="{A5E6EF0F-079D-4025-9BE0-0E684CDCB86E}" destId="{2C6BE5E9-3A17-49BD-8326-84E76D3B11C7}" srcOrd="0" destOrd="0" presId="urn:microsoft.com/office/officeart/2005/8/layout/vList2"/>
    <dgm:cxn modelId="{68BEE95B-7B40-4DB3-93F4-395DBCF94A2D}" type="presOf" srcId="{B0C7373B-74FF-4131-B1A0-E688B408628F}" destId="{02929B41-93C5-4DF1-B704-B349C5253F22}" srcOrd="0" destOrd="1" presId="urn:microsoft.com/office/officeart/2005/8/layout/vList2"/>
    <dgm:cxn modelId="{E6458102-216F-44C1-861B-10C18CDBF13B}" type="presOf" srcId="{31F771E8-519B-45E5-8C84-4622233D8B5C}" destId="{58B77E4A-BFB1-4E7B-A2AD-B95890F6EACE}" srcOrd="0" destOrd="2" presId="urn:microsoft.com/office/officeart/2005/8/layout/vList2"/>
    <dgm:cxn modelId="{93AFB182-7992-4C1D-A493-70D532DEEB55}" type="presOf" srcId="{52FCAE28-8E2C-4BAD-AF88-210B1427EC55}" destId="{02929B41-93C5-4DF1-B704-B349C5253F22}" srcOrd="0" destOrd="3" presId="urn:microsoft.com/office/officeart/2005/8/layout/vList2"/>
    <dgm:cxn modelId="{E10C96EC-FD2D-41C5-B6CE-D0A0767EA48A}" type="presOf" srcId="{9F0F9908-5065-4601-843B-0DD143206451}" destId="{4264E335-8B66-4CFB-9140-2283119688A6}" srcOrd="0" destOrd="0" presId="urn:microsoft.com/office/officeart/2005/8/layout/vList2"/>
    <dgm:cxn modelId="{9290E6E3-C5F1-4CD7-B7A2-E357F74D8781}" srcId="{A5E6EF0F-079D-4025-9BE0-0E684CDCB86E}" destId="{31F771E8-519B-45E5-8C84-4622233D8B5C}" srcOrd="2" destOrd="0" parTransId="{4E1684FD-1676-4F5E-A53E-2A17DB7330C3}" sibTransId="{D5422D8F-2F0D-4E18-8D0C-0A5DBF257DB1}"/>
    <dgm:cxn modelId="{4E005ECE-9AB3-4869-BFDD-C5412762CA9C}" srcId="{CF98F8CA-85D8-4BCD-BBB8-C116C76081B3}" destId="{9F0F9908-5065-4601-843B-0DD143206451}" srcOrd="1" destOrd="0" parTransId="{761A9967-B839-4266-BB0C-B1AB7B8ED21C}" sibTransId="{EFEAA21A-426A-4FE0-B2C1-1B74E795EE83}"/>
    <dgm:cxn modelId="{FD7C3D63-285C-463A-BB70-261C8F5925A3}" srcId="{103C6F7D-5ED0-4B1F-9457-0BC97BF789E2}" destId="{52FCAE28-8E2C-4BAD-AF88-210B1427EC55}" srcOrd="3" destOrd="0" parTransId="{8509F0FE-89F2-49C9-A636-2A4743439E55}" sibTransId="{07677A20-3C67-4939-AC51-205DE8973A13}"/>
    <dgm:cxn modelId="{E5E68188-E6BD-41BC-8423-95021BA27FBE}" srcId="{103C6F7D-5ED0-4B1F-9457-0BC97BF789E2}" destId="{23B62DE0-3FDE-428B-8158-F90A81EF6FD4}" srcOrd="0" destOrd="0" parTransId="{B7C3CB64-2747-427E-B187-4CCDF0990145}" sibTransId="{10272349-140B-428C-9A7F-68B39E0DD35A}"/>
    <dgm:cxn modelId="{31EE2139-907E-4899-A684-3EF8F2770309}" type="presParOf" srcId="{97D420AA-519A-4F2E-8B44-3CCF6440079D}" destId="{2C6BE5E9-3A17-49BD-8326-84E76D3B11C7}" srcOrd="0" destOrd="0" presId="urn:microsoft.com/office/officeart/2005/8/layout/vList2"/>
    <dgm:cxn modelId="{2C067524-D079-43DC-ADD7-0B7CA6850CCE}" type="presParOf" srcId="{97D420AA-519A-4F2E-8B44-3CCF6440079D}" destId="{58B77E4A-BFB1-4E7B-A2AD-B95890F6EACE}" srcOrd="1" destOrd="0" presId="urn:microsoft.com/office/officeart/2005/8/layout/vList2"/>
    <dgm:cxn modelId="{63D03C71-3CA8-49CB-995D-93D520AA6A83}" type="presParOf" srcId="{97D420AA-519A-4F2E-8B44-3CCF6440079D}" destId="{4264E335-8B66-4CFB-9140-2283119688A6}" srcOrd="2" destOrd="0" presId="urn:microsoft.com/office/officeart/2005/8/layout/vList2"/>
    <dgm:cxn modelId="{1347773F-AD06-4FAE-8D0C-A86582393F38}" type="presParOf" srcId="{97D420AA-519A-4F2E-8B44-3CCF6440079D}" destId="{41DDC839-DE46-48B1-9724-DF3479D31E08}" srcOrd="3" destOrd="0" presId="urn:microsoft.com/office/officeart/2005/8/layout/vList2"/>
    <dgm:cxn modelId="{229609A1-3498-4161-AFDC-E5180DC1A85F}" type="presParOf" srcId="{97D420AA-519A-4F2E-8B44-3CCF6440079D}" destId="{0A1229A2-E366-4490-8AB0-9E18AA9681D0}" srcOrd="4" destOrd="0" presId="urn:microsoft.com/office/officeart/2005/8/layout/vList2"/>
    <dgm:cxn modelId="{0F3ADD43-E77E-4579-A6EF-D24EEC6F6ACA}" type="presParOf" srcId="{97D420AA-519A-4F2E-8B44-3CCF6440079D}" destId="{02929B41-93C5-4DF1-B704-B349C5253F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990E53-2B85-435D-B1E8-A4102BF677C5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CA"/>
        </a:p>
      </dgm:t>
    </dgm:pt>
    <dgm:pt modelId="{125398B9-0C25-466C-8389-E21C48E69AA3}">
      <dgm:prSet custT="1"/>
      <dgm:spPr/>
      <dgm:t>
        <a:bodyPr/>
        <a:lstStyle/>
        <a:p>
          <a:pPr rtl="0"/>
          <a:r>
            <a:rPr lang="fr-CA" sz="1400" dirty="0" smtClean="0"/>
            <a:t>Fluctuation du poids</a:t>
          </a:r>
          <a:endParaRPr lang="fr-CA" sz="1400" dirty="0"/>
        </a:p>
      </dgm:t>
    </dgm:pt>
    <dgm:pt modelId="{42F0A829-B60B-4FD0-A60D-4F0BDBA3C517}" type="parTrans" cxnId="{5F3C45BE-426B-438F-AAC2-AC1BD81CBBCB}">
      <dgm:prSet/>
      <dgm:spPr/>
      <dgm:t>
        <a:bodyPr/>
        <a:lstStyle/>
        <a:p>
          <a:endParaRPr lang="fr-CA"/>
        </a:p>
      </dgm:t>
    </dgm:pt>
    <dgm:pt modelId="{4D4C41B8-25BB-4165-A317-CD76A7BE617A}" type="sibTrans" cxnId="{5F3C45BE-426B-438F-AAC2-AC1BD81CBBCB}">
      <dgm:prSet/>
      <dgm:spPr/>
      <dgm:t>
        <a:bodyPr/>
        <a:lstStyle/>
        <a:p>
          <a:endParaRPr lang="fr-CA"/>
        </a:p>
      </dgm:t>
    </dgm:pt>
    <dgm:pt modelId="{02BACDBA-7699-4D73-AFBF-3251FB0F4CF4}">
      <dgm:prSet custT="1"/>
      <dgm:spPr/>
      <dgm:t>
        <a:bodyPr/>
        <a:lstStyle/>
        <a:p>
          <a:pPr rtl="0"/>
          <a:r>
            <a:rPr lang="fr-CA" sz="1200" dirty="0" smtClean="0"/>
            <a:t>Insatisfaction corporelle</a:t>
          </a:r>
          <a:endParaRPr lang="fr-CA" sz="1200" dirty="0"/>
        </a:p>
      </dgm:t>
    </dgm:pt>
    <dgm:pt modelId="{7AFDB406-EC06-4D59-90B0-F2E06B5F08E9}" type="parTrans" cxnId="{7B3C256A-3422-4BB6-B258-9022A3669EBF}">
      <dgm:prSet/>
      <dgm:spPr/>
      <dgm:t>
        <a:bodyPr/>
        <a:lstStyle/>
        <a:p>
          <a:endParaRPr lang="fr-CA"/>
        </a:p>
      </dgm:t>
    </dgm:pt>
    <dgm:pt modelId="{3BCAA7CB-3873-4CFC-BE1E-C229076D05DA}" type="sibTrans" cxnId="{7B3C256A-3422-4BB6-B258-9022A3669EBF}">
      <dgm:prSet/>
      <dgm:spPr/>
      <dgm:t>
        <a:bodyPr/>
        <a:lstStyle/>
        <a:p>
          <a:endParaRPr lang="fr-CA"/>
        </a:p>
      </dgm:t>
    </dgm:pt>
    <dgm:pt modelId="{050340CB-9588-49E6-8EDD-B7FF1AC5D88D}">
      <dgm:prSet/>
      <dgm:spPr/>
      <dgm:t>
        <a:bodyPr/>
        <a:lstStyle/>
        <a:p>
          <a:pPr rtl="0"/>
          <a:r>
            <a:rPr lang="fr-CA" dirty="0" smtClean="0"/>
            <a:t>Acte alimentaire </a:t>
          </a:r>
          <a:endParaRPr lang="fr-CA" dirty="0"/>
        </a:p>
      </dgm:t>
    </dgm:pt>
    <dgm:pt modelId="{75D9314B-E1F2-45D3-88EE-B24347E8A23A}" type="parTrans" cxnId="{B04462F9-8ECE-4DFB-8591-EA65CA92910F}">
      <dgm:prSet/>
      <dgm:spPr/>
      <dgm:t>
        <a:bodyPr/>
        <a:lstStyle/>
        <a:p>
          <a:endParaRPr lang="fr-CA"/>
        </a:p>
      </dgm:t>
    </dgm:pt>
    <dgm:pt modelId="{3FC8F0EE-8E0D-4EDC-8E89-A6EF10C22534}" type="sibTrans" cxnId="{B04462F9-8ECE-4DFB-8591-EA65CA92910F}">
      <dgm:prSet/>
      <dgm:spPr/>
      <dgm:t>
        <a:bodyPr/>
        <a:lstStyle/>
        <a:p>
          <a:endParaRPr lang="fr-CA"/>
        </a:p>
      </dgm:t>
    </dgm:pt>
    <dgm:pt modelId="{9D5B09D2-B7B8-4A7D-B4DF-98B6007573D8}">
      <dgm:prSet custT="1"/>
      <dgm:spPr/>
      <dgm:t>
        <a:bodyPr/>
        <a:lstStyle/>
        <a:p>
          <a:pPr rtl="0"/>
          <a:r>
            <a:rPr lang="fr-CA" sz="1400" dirty="0" smtClean="0"/>
            <a:t>Peur du jugement</a:t>
          </a:r>
          <a:endParaRPr lang="fr-CA" sz="1400" dirty="0"/>
        </a:p>
      </dgm:t>
    </dgm:pt>
    <dgm:pt modelId="{336A768D-7EB9-4CF4-BC85-32DC5DBF16EE}" type="parTrans" cxnId="{5596749C-2B59-4CD4-91DA-C5A41F901EB7}">
      <dgm:prSet/>
      <dgm:spPr/>
      <dgm:t>
        <a:bodyPr/>
        <a:lstStyle/>
        <a:p>
          <a:endParaRPr lang="fr-CA"/>
        </a:p>
      </dgm:t>
    </dgm:pt>
    <dgm:pt modelId="{AE14FA3E-1DD7-4D1B-9E14-955B39FD5518}" type="sibTrans" cxnId="{5596749C-2B59-4CD4-91DA-C5A41F901EB7}">
      <dgm:prSet/>
      <dgm:spPr/>
      <dgm:t>
        <a:bodyPr/>
        <a:lstStyle/>
        <a:p>
          <a:endParaRPr lang="fr-CA"/>
        </a:p>
      </dgm:t>
    </dgm:pt>
    <dgm:pt modelId="{AE6DCD92-325A-4FE8-BCAB-FF4D5A904C50}" type="pres">
      <dgm:prSet presAssocID="{70990E53-2B85-435D-B1E8-A4102BF677C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1076B9B-EE59-47D5-AA9A-78F1AF264000}" type="pres">
      <dgm:prSet presAssocID="{70990E53-2B85-435D-B1E8-A4102BF677C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F361A10-69D0-497C-98FC-CF7B8F493770}" type="pres">
      <dgm:prSet presAssocID="{70990E53-2B85-435D-B1E8-A4102BF677C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5CE6F2-541B-416C-AB3F-9A371592651E}" type="pres">
      <dgm:prSet presAssocID="{70990E53-2B85-435D-B1E8-A4102BF677C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C6D4819-9FAC-46ED-BD68-11FAD90DCF83}" type="pres">
      <dgm:prSet presAssocID="{70990E53-2B85-435D-B1E8-A4102BF677C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80563E7-C223-4AAE-84D8-1F5400A3D757}" type="presOf" srcId="{9D5B09D2-B7B8-4A7D-B4DF-98B6007573D8}" destId="{0C6D4819-9FAC-46ED-BD68-11FAD90DCF83}" srcOrd="0" destOrd="0" presId="urn:microsoft.com/office/officeart/2005/8/layout/pyramid4"/>
    <dgm:cxn modelId="{24295923-72E2-4EE6-9462-C4B1E72B0685}" type="presOf" srcId="{70990E53-2B85-435D-B1E8-A4102BF677C5}" destId="{AE6DCD92-325A-4FE8-BCAB-FF4D5A904C50}" srcOrd="0" destOrd="0" presId="urn:microsoft.com/office/officeart/2005/8/layout/pyramid4"/>
    <dgm:cxn modelId="{F90C616F-E685-4207-B1FB-4A09C7ABA758}" type="presOf" srcId="{125398B9-0C25-466C-8389-E21C48E69AA3}" destId="{F1076B9B-EE59-47D5-AA9A-78F1AF264000}" srcOrd="0" destOrd="0" presId="urn:microsoft.com/office/officeart/2005/8/layout/pyramid4"/>
    <dgm:cxn modelId="{BAEAC609-DBB7-436F-954B-0D57AD9D93A9}" type="presOf" srcId="{050340CB-9588-49E6-8EDD-B7FF1AC5D88D}" destId="{7C5CE6F2-541B-416C-AB3F-9A371592651E}" srcOrd="0" destOrd="0" presId="urn:microsoft.com/office/officeart/2005/8/layout/pyramid4"/>
    <dgm:cxn modelId="{5596749C-2B59-4CD4-91DA-C5A41F901EB7}" srcId="{70990E53-2B85-435D-B1E8-A4102BF677C5}" destId="{9D5B09D2-B7B8-4A7D-B4DF-98B6007573D8}" srcOrd="3" destOrd="0" parTransId="{336A768D-7EB9-4CF4-BC85-32DC5DBF16EE}" sibTransId="{AE14FA3E-1DD7-4D1B-9E14-955B39FD5518}"/>
    <dgm:cxn modelId="{AEB5A0C8-13B7-42F3-8FC7-51FE8A4ED6D4}" type="presOf" srcId="{02BACDBA-7699-4D73-AFBF-3251FB0F4CF4}" destId="{5F361A10-69D0-497C-98FC-CF7B8F493770}" srcOrd="0" destOrd="0" presId="urn:microsoft.com/office/officeart/2005/8/layout/pyramid4"/>
    <dgm:cxn modelId="{B04462F9-8ECE-4DFB-8591-EA65CA92910F}" srcId="{70990E53-2B85-435D-B1E8-A4102BF677C5}" destId="{050340CB-9588-49E6-8EDD-B7FF1AC5D88D}" srcOrd="2" destOrd="0" parTransId="{75D9314B-E1F2-45D3-88EE-B24347E8A23A}" sibTransId="{3FC8F0EE-8E0D-4EDC-8E89-A6EF10C22534}"/>
    <dgm:cxn modelId="{7B3C256A-3422-4BB6-B258-9022A3669EBF}" srcId="{70990E53-2B85-435D-B1E8-A4102BF677C5}" destId="{02BACDBA-7699-4D73-AFBF-3251FB0F4CF4}" srcOrd="1" destOrd="0" parTransId="{7AFDB406-EC06-4D59-90B0-F2E06B5F08E9}" sibTransId="{3BCAA7CB-3873-4CFC-BE1E-C229076D05DA}"/>
    <dgm:cxn modelId="{5F3C45BE-426B-438F-AAC2-AC1BD81CBBCB}" srcId="{70990E53-2B85-435D-B1E8-A4102BF677C5}" destId="{125398B9-0C25-466C-8389-E21C48E69AA3}" srcOrd="0" destOrd="0" parTransId="{42F0A829-B60B-4FD0-A60D-4F0BDBA3C517}" sibTransId="{4D4C41B8-25BB-4165-A317-CD76A7BE617A}"/>
    <dgm:cxn modelId="{2D206A0E-C7FE-4E40-8A46-9B62F3D27501}" type="presParOf" srcId="{AE6DCD92-325A-4FE8-BCAB-FF4D5A904C50}" destId="{F1076B9B-EE59-47D5-AA9A-78F1AF264000}" srcOrd="0" destOrd="0" presId="urn:microsoft.com/office/officeart/2005/8/layout/pyramid4"/>
    <dgm:cxn modelId="{4497A1D8-A08D-45CB-9594-4A26C35C69D4}" type="presParOf" srcId="{AE6DCD92-325A-4FE8-BCAB-FF4D5A904C50}" destId="{5F361A10-69D0-497C-98FC-CF7B8F493770}" srcOrd="1" destOrd="0" presId="urn:microsoft.com/office/officeart/2005/8/layout/pyramid4"/>
    <dgm:cxn modelId="{5C16CFC6-5898-427E-B338-AD84E65F1A8C}" type="presParOf" srcId="{AE6DCD92-325A-4FE8-BCAB-FF4D5A904C50}" destId="{7C5CE6F2-541B-416C-AB3F-9A371592651E}" srcOrd="2" destOrd="0" presId="urn:microsoft.com/office/officeart/2005/8/layout/pyramid4"/>
    <dgm:cxn modelId="{641AF3F8-F553-4927-B636-54F3DEBAF820}" type="presParOf" srcId="{AE6DCD92-325A-4FE8-BCAB-FF4D5A904C50}" destId="{0C6D4819-9FAC-46ED-BD68-11FAD90DCF8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8DC9D-AD2B-40C8-B1B5-5A305AB4C098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fr-CA"/>
        </a:p>
      </dgm:t>
    </dgm:pt>
    <dgm:pt modelId="{B72C99F0-55BD-47C6-B1C9-8022FC7FF951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Introduction</a:t>
          </a:r>
          <a:endParaRPr lang="fr-CA"/>
        </a:p>
      </dgm:t>
    </dgm:pt>
    <dgm:pt modelId="{1467D5FF-63E5-49E4-9144-D5536324AE8E}" type="parTrans" cxnId="{F91A66EF-DBDA-4FF3-9F79-60A1EEE9838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F961987-C7F6-4B9B-AAAF-F15DED53F1DA}" type="sibTrans" cxnId="{F91A66EF-DBDA-4FF3-9F79-60A1EEE9838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B3EEE19-055D-4945-B15E-9B0B023503AB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Classification de l’obésité</a:t>
          </a:r>
          <a:endParaRPr lang="fr-CA"/>
        </a:p>
      </dgm:t>
    </dgm:pt>
    <dgm:pt modelId="{1FF99918-3500-47ED-BF7F-B6A66ADD0506}" type="parTrans" cxnId="{09F8D0A5-BAFC-4CF1-95FA-73DCDDDBC67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83CC533-B84D-434D-AB61-4CD0AB700281}" type="sibTrans" cxnId="{09F8D0A5-BAFC-4CF1-95FA-73DCDDDBC676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0197086-917C-48FC-99F6-2B2B09408EA2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Déterminants du poids</a:t>
          </a:r>
          <a:endParaRPr lang="fr-CA"/>
        </a:p>
      </dgm:t>
    </dgm:pt>
    <dgm:pt modelId="{B9018065-FDB1-4E2E-A50E-39E31AD339E4}" type="parTrans" cxnId="{9FA66E8E-3264-407B-A454-DFED0E7E029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1997B57-4922-4C5E-8FA3-DF0BD01F59C1}" type="sibTrans" cxnId="{9FA66E8E-3264-407B-A454-DFED0E7E0297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5E55C8C-6DC6-4AF4-B542-E30F1DE505CC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Acte alimentaire</a:t>
          </a:r>
          <a:endParaRPr lang="fr-CA"/>
        </a:p>
      </dgm:t>
    </dgm:pt>
    <dgm:pt modelId="{10087781-CB75-47A8-8AF4-7309281DF837}" type="parTrans" cxnId="{2627CD8F-2ECB-4552-89AC-C126900FA78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2DD5F5F-B64D-4B66-AEC6-CDF36C1CB760}" type="sibTrans" cxnId="{2627CD8F-2ECB-4552-89AC-C126900FA78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DF3F784-D57A-4E79-8359-C0A1BEBC6883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Régimes</a:t>
          </a:r>
          <a:endParaRPr lang="fr-CA"/>
        </a:p>
      </dgm:t>
    </dgm:pt>
    <dgm:pt modelId="{C55D14FE-F1E6-4D18-9555-287B70F5798F}" type="parTrans" cxnId="{41E771D5-8519-43B8-ABCF-82AFA0F1AFC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D1D2D7F2-F35C-4376-88DD-632F2D40600A}" type="sibTrans" cxnId="{41E771D5-8519-43B8-ABCF-82AFA0F1AFC5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725F7BC-BE76-4EDA-9D95-B218743E5C30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Démystification appétit/faim/satiété</a:t>
          </a:r>
          <a:endParaRPr lang="fr-CA"/>
        </a:p>
      </dgm:t>
    </dgm:pt>
    <dgm:pt modelId="{86072F9C-B416-417E-9962-CB6FDB0980AF}" type="parTrans" cxnId="{3B82375E-1985-405F-BFEF-FA637B34B24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541801E-435D-4EDE-B546-171063BC0136}" type="sibTrans" cxnId="{3B82375E-1985-405F-BFEF-FA637B34B24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3BAB2F9-46A9-4ACE-AB99-76A6497723C3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Conclusion</a:t>
          </a:r>
          <a:endParaRPr lang="fr-CA"/>
        </a:p>
      </dgm:t>
    </dgm:pt>
    <dgm:pt modelId="{94565BA9-1302-40DF-8B33-90FD329E1652}" type="parTrans" cxnId="{3B63462E-530F-448F-92E2-CBF186CF0AE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61262CF-47A0-4D70-BFC4-82C9498F563B}" type="sibTrans" cxnId="{3B63462E-530F-448F-92E2-CBF186CF0AE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A1E8BEB8-E09B-4612-86E7-A3CCBE40FB9E}">
      <dgm:prSet/>
      <dgm:spPr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Questions</a:t>
          </a:r>
          <a:endParaRPr lang="fr-CA"/>
        </a:p>
      </dgm:t>
    </dgm:pt>
    <dgm:pt modelId="{4CC8F472-5AA6-40F7-8BBB-516873134AB1}" type="parTrans" cxnId="{01391D28-F78A-4C07-9D04-8298174E3BC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97C5D97-7615-4E66-81D6-98579476AF9B}" type="sibTrans" cxnId="{01391D28-F78A-4C07-9D04-8298174E3BC8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9B53D5D4-5888-4682-9CAB-DD29DEAA802A}">
      <dgm:prSet/>
      <dgm:spPr>
        <a:gradFill flip="none" rotWithShape="1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Références</a:t>
          </a:r>
          <a:endParaRPr lang="fr-CA"/>
        </a:p>
      </dgm:t>
    </dgm:pt>
    <dgm:pt modelId="{ADB3AEC8-C471-446F-A114-F80287F5FF58}" type="parTrans" cxnId="{9421E8A4-5BB0-4A53-AE05-1709E090ABA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74CE0FF1-42F9-4F1A-B28C-19A8D61515DD}" type="sibTrans" cxnId="{9421E8A4-5BB0-4A53-AE05-1709E090ABA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1C64296-D07B-4BF9-AC3A-9763D26CDCA9}" type="pres">
      <dgm:prSet presAssocID="{9888DC9D-AD2B-40C8-B1B5-5A305AB4C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7D356777-5F46-4E71-BCD7-EFF6F5B9DB0F}" type="pres">
      <dgm:prSet presAssocID="{B72C99F0-55BD-47C6-B1C9-8022FC7FF95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1C5209F-1856-496C-9D98-1FC19690305E}" type="pres">
      <dgm:prSet presAssocID="{4F961987-C7F6-4B9B-AAAF-F15DED53F1DA}" presName="spacer" presStyleCnt="0"/>
      <dgm:spPr/>
    </dgm:pt>
    <dgm:pt modelId="{8CB551B6-493A-4AC7-BB75-49FD24931690}" type="pres">
      <dgm:prSet presAssocID="{FB3EEE19-055D-4945-B15E-9B0B023503A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299983D-5734-441F-8E70-6F21BA85E8DF}" type="pres">
      <dgm:prSet presAssocID="{483CC533-B84D-434D-AB61-4CD0AB700281}" presName="spacer" presStyleCnt="0"/>
      <dgm:spPr/>
    </dgm:pt>
    <dgm:pt modelId="{85574DCD-137E-4726-AEF9-132205C5D79B}" type="pres">
      <dgm:prSet presAssocID="{90197086-917C-48FC-99F6-2B2B09408EA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ADB1B8-7BC9-4218-B7B5-DD4E5BA8F314}" type="pres">
      <dgm:prSet presAssocID="{11997B57-4922-4C5E-8FA3-DF0BD01F59C1}" presName="spacer" presStyleCnt="0"/>
      <dgm:spPr/>
    </dgm:pt>
    <dgm:pt modelId="{F83C66FD-A457-42A4-9A79-04942293DB9A}" type="pres">
      <dgm:prSet presAssocID="{25E55C8C-6DC6-4AF4-B542-E30F1DE505C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4D380A0-D43F-4BD3-90F3-4E177312D5E3}" type="pres">
      <dgm:prSet presAssocID="{22DD5F5F-B64D-4B66-AEC6-CDF36C1CB760}" presName="spacer" presStyleCnt="0"/>
      <dgm:spPr/>
    </dgm:pt>
    <dgm:pt modelId="{AEE13A2B-C582-4F6C-B625-24FFB2293B89}" type="pres">
      <dgm:prSet presAssocID="{ADF3F784-D57A-4E79-8359-C0A1BEBC688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F8461A3-B9F7-49E5-AB52-7BFCEAC844AC}" type="pres">
      <dgm:prSet presAssocID="{D1D2D7F2-F35C-4376-88DD-632F2D40600A}" presName="spacer" presStyleCnt="0"/>
      <dgm:spPr/>
    </dgm:pt>
    <dgm:pt modelId="{31318BF2-007E-4E73-98F4-B409F90A20C8}" type="pres">
      <dgm:prSet presAssocID="{5725F7BC-BE76-4EDA-9D95-B218743E5C3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83E86E3-9D6D-41A6-A1CF-20CD9D27871F}" type="pres">
      <dgm:prSet presAssocID="{9541801E-435D-4EDE-B546-171063BC0136}" presName="spacer" presStyleCnt="0"/>
      <dgm:spPr/>
    </dgm:pt>
    <dgm:pt modelId="{54ED1A8C-732F-4A84-B575-9FE1F8956AEC}" type="pres">
      <dgm:prSet presAssocID="{73BAB2F9-46A9-4ACE-AB99-76A6497723C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A000B67-8F4B-4421-A9E2-76717F811694}" type="pres">
      <dgm:prSet presAssocID="{B61262CF-47A0-4D70-BFC4-82C9498F563B}" presName="spacer" presStyleCnt="0"/>
      <dgm:spPr/>
    </dgm:pt>
    <dgm:pt modelId="{03B82BB1-E35D-46E3-89C3-4C903785270A}" type="pres">
      <dgm:prSet presAssocID="{A1E8BEB8-E09B-4612-86E7-A3CCBE40FB9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272C92E-53AE-4834-9849-87EA6A522270}" type="pres">
      <dgm:prSet presAssocID="{697C5D97-7615-4E66-81D6-98579476AF9B}" presName="spacer" presStyleCnt="0"/>
      <dgm:spPr/>
    </dgm:pt>
    <dgm:pt modelId="{8457AF1A-4E22-43FA-9996-5F7FCE227C6E}" type="pres">
      <dgm:prSet presAssocID="{9B53D5D4-5888-4682-9CAB-DD29DEAA802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3B63462E-530F-448F-92E2-CBF186CF0AE9}" srcId="{9888DC9D-AD2B-40C8-B1B5-5A305AB4C098}" destId="{73BAB2F9-46A9-4ACE-AB99-76A6497723C3}" srcOrd="6" destOrd="0" parTransId="{94565BA9-1302-40DF-8B33-90FD329E1652}" sibTransId="{B61262CF-47A0-4D70-BFC4-82C9498F563B}"/>
    <dgm:cxn modelId="{9FA66E8E-3264-407B-A454-DFED0E7E0297}" srcId="{9888DC9D-AD2B-40C8-B1B5-5A305AB4C098}" destId="{90197086-917C-48FC-99F6-2B2B09408EA2}" srcOrd="2" destOrd="0" parTransId="{B9018065-FDB1-4E2E-A50E-39E31AD339E4}" sibTransId="{11997B57-4922-4C5E-8FA3-DF0BD01F59C1}"/>
    <dgm:cxn modelId="{41E771D5-8519-43B8-ABCF-82AFA0F1AFC5}" srcId="{9888DC9D-AD2B-40C8-B1B5-5A305AB4C098}" destId="{ADF3F784-D57A-4E79-8359-C0A1BEBC6883}" srcOrd="4" destOrd="0" parTransId="{C55D14FE-F1E6-4D18-9555-287B70F5798F}" sibTransId="{D1D2D7F2-F35C-4376-88DD-632F2D40600A}"/>
    <dgm:cxn modelId="{2627CD8F-2ECB-4552-89AC-C126900FA78A}" srcId="{9888DC9D-AD2B-40C8-B1B5-5A305AB4C098}" destId="{25E55C8C-6DC6-4AF4-B542-E30F1DE505CC}" srcOrd="3" destOrd="0" parTransId="{10087781-CB75-47A8-8AF4-7309281DF837}" sibTransId="{22DD5F5F-B64D-4B66-AEC6-CDF36C1CB760}"/>
    <dgm:cxn modelId="{526C54EE-5E69-4188-A49F-C3367D312B64}" type="presOf" srcId="{9888DC9D-AD2B-40C8-B1B5-5A305AB4C098}" destId="{31C64296-D07B-4BF9-AC3A-9763D26CDCA9}" srcOrd="0" destOrd="0" presId="urn:microsoft.com/office/officeart/2005/8/layout/vList2"/>
    <dgm:cxn modelId="{18BC9F24-D179-4361-AA8E-884A1F356148}" type="presOf" srcId="{B72C99F0-55BD-47C6-B1C9-8022FC7FF951}" destId="{7D356777-5F46-4E71-BCD7-EFF6F5B9DB0F}" srcOrd="0" destOrd="0" presId="urn:microsoft.com/office/officeart/2005/8/layout/vList2"/>
    <dgm:cxn modelId="{9421E8A4-5BB0-4A53-AE05-1709E090ABA3}" srcId="{9888DC9D-AD2B-40C8-B1B5-5A305AB4C098}" destId="{9B53D5D4-5888-4682-9CAB-DD29DEAA802A}" srcOrd="8" destOrd="0" parTransId="{ADB3AEC8-C471-446F-A114-F80287F5FF58}" sibTransId="{74CE0FF1-42F9-4F1A-B28C-19A8D61515DD}"/>
    <dgm:cxn modelId="{09F8D0A5-BAFC-4CF1-95FA-73DCDDDBC676}" srcId="{9888DC9D-AD2B-40C8-B1B5-5A305AB4C098}" destId="{FB3EEE19-055D-4945-B15E-9B0B023503AB}" srcOrd="1" destOrd="0" parTransId="{1FF99918-3500-47ED-BF7F-B6A66ADD0506}" sibTransId="{483CC533-B84D-434D-AB61-4CD0AB700281}"/>
    <dgm:cxn modelId="{CC123188-87BE-4F8D-BD36-78ABFD65E39B}" type="presOf" srcId="{25E55C8C-6DC6-4AF4-B542-E30F1DE505CC}" destId="{F83C66FD-A457-42A4-9A79-04942293DB9A}" srcOrd="0" destOrd="0" presId="urn:microsoft.com/office/officeart/2005/8/layout/vList2"/>
    <dgm:cxn modelId="{01391D28-F78A-4C07-9D04-8298174E3BC8}" srcId="{9888DC9D-AD2B-40C8-B1B5-5A305AB4C098}" destId="{A1E8BEB8-E09B-4612-86E7-A3CCBE40FB9E}" srcOrd="7" destOrd="0" parTransId="{4CC8F472-5AA6-40F7-8BBB-516873134AB1}" sibTransId="{697C5D97-7615-4E66-81D6-98579476AF9B}"/>
    <dgm:cxn modelId="{C81347C0-F228-431C-B764-25153E65F3F3}" type="presOf" srcId="{A1E8BEB8-E09B-4612-86E7-A3CCBE40FB9E}" destId="{03B82BB1-E35D-46E3-89C3-4C903785270A}" srcOrd="0" destOrd="0" presId="urn:microsoft.com/office/officeart/2005/8/layout/vList2"/>
    <dgm:cxn modelId="{3B82375E-1985-405F-BFEF-FA637B34B240}" srcId="{9888DC9D-AD2B-40C8-B1B5-5A305AB4C098}" destId="{5725F7BC-BE76-4EDA-9D95-B218743E5C30}" srcOrd="5" destOrd="0" parTransId="{86072F9C-B416-417E-9962-CB6FDB0980AF}" sibTransId="{9541801E-435D-4EDE-B546-171063BC0136}"/>
    <dgm:cxn modelId="{05E047DE-55AF-4141-A5FC-7E0F5629786D}" type="presOf" srcId="{9B53D5D4-5888-4682-9CAB-DD29DEAA802A}" destId="{8457AF1A-4E22-43FA-9996-5F7FCE227C6E}" srcOrd="0" destOrd="0" presId="urn:microsoft.com/office/officeart/2005/8/layout/vList2"/>
    <dgm:cxn modelId="{CC7AF3A0-7A80-4786-B3CE-ACDFB6AE10F9}" type="presOf" srcId="{FB3EEE19-055D-4945-B15E-9B0B023503AB}" destId="{8CB551B6-493A-4AC7-BB75-49FD24931690}" srcOrd="0" destOrd="0" presId="urn:microsoft.com/office/officeart/2005/8/layout/vList2"/>
    <dgm:cxn modelId="{A0346009-800F-4C06-9682-8462476B07C0}" type="presOf" srcId="{73BAB2F9-46A9-4ACE-AB99-76A6497723C3}" destId="{54ED1A8C-732F-4A84-B575-9FE1F8956AEC}" srcOrd="0" destOrd="0" presId="urn:microsoft.com/office/officeart/2005/8/layout/vList2"/>
    <dgm:cxn modelId="{CF8CDF4B-6DE2-4708-B8D9-429ED7B094C6}" type="presOf" srcId="{90197086-917C-48FC-99F6-2B2B09408EA2}" destId="{85574DCD-137E-4726-AEF9-132205C5D79B}" srcOrd="0" destOrd="0" presId="urn:microsoft.com/office/officeart/2005/8/layout/vList2"/>
    <dgm:cxn modelId="{F91A66EF-DBDA-4FF3-9F79-60A1EEE98388}" srcId="{9888DC9D-AD2B-40C8-B1B5-5A305AB4C098}" destId="{B72C99F0-55BD-47C6-B1C9-8022FC7FF951}" srcOrd="0" destOrd="0" parTransId="{1467D5FF-63E5-49E4-9144-D5536324AE8E}" sibTransId="{4F961987-C7F6-4B9B-AAAF-F15DED53F1DA}"/>
    <dgm:cxn modelId="{16D2C4C5-5203-4AF0-BDF8-C1FB9F40C08A}" type="presOf" srcId="{ADF3F784-D57A-4E79-8359-C0A1BEBC6883}" destId="{AEE13A2B-C582-4F6C-B625-24FFB2293B89}" srcOrd="0" destOrd="0" presId="urn:microsoft.com/office/officeart/2005/8/layout/vList2"/>
    <dgm:cxn modelId="{6D1B00CA-71A0-4F94-856A-33A37B23AF06}" type="presOf" srcId="{5725F7BC-BE76-4EDA-9D95-B218743E5C30}" destId="{31318BF2-007E-4E73-98F4-B409F90A20C8}" srcOrd="0" destOrd="0" presId="urn:microsoft.com/office/officeart/2005/8/layout/vList2"/>
    <dgm:cxn modelId="{057CF0F4-E5FB-44D4-93D8-E2EF0728FDF7}" type="presParOf" srcId="{31C64296-D07B-4BF9-AC3A-9763D26CDCA9}" destId="{7D356777-5F46-4E71-BCD7-EFF6F5B9DB0F}" srcOrd="0" destOrd="0" presId="urn:microsoft.com/office/officeart/2005/8/layout/vList2"/>
    <dgm:cxn modelId="{FF7A2302-AAB2-440E-A859-822E132AA232}" type="presParOf" srcId="{31C64296-D07B-4BF9-AC3A-9763D26CDCA9}" destId="{B1C5209F-1856-496C-9D98-1FC19690305E}" srcOrd="1" destOrd="0" presId="urn:microsoft.com/office/officeart/2005/8/layout/vList2"/>
    <dgm:cxn modelId="{A8822A81-5B76-4A0C-AB02-87EC623649C8}" type="presParOf" srcId="{31C64296-D07B-4BF9-AC3A-9763D26CDCA9}" destId="{8CB551B6-493A-4AC7-BB75-49FD24931690}" srcOrd="2" destOrd="0" presId="urn:microsoft.com/office/officeart/2005/8/layout/vList2"/>
    <dgm:cxn modelId="{FE0F4EEB-A75C-450B-8E01-16EB756DDD0B}" type="presParOf" srcId="{31C64296-D07B-4BF9-AC3A-9763D26CDCA9}" destId="{B299983D-5734-441F-8E70-6F21BA85E8DF}" srcOrd="3" destOrd="0" presId="urn:microsoft.com/office/officeart/2005/8/layout/vList2"/>
    <dgm:cxn modelId="{51B3C471-0757-4401-9EB2-B91522140B5C}" type="presParOf" srcId="{31C64296-D07B-4BF9-AC3A-9763D26CDCA9}" destId="{85574DCD-137E-4726-AEF9-132205C5D79B}" srcOrd="4" destOrd="0" presId="urn:microsoft.com/office/officeart/2005/8/layout/vList2"/>
    <dgm:cxn modelId="{9E32ED88-0C25-49EA-B279-6AA620F1D541}" type="presParOf" srcId="{31C64296-D07B-4BF9-AC3A-9763D26CDCA9}" destId="{E0ADB1B8-7BC9-4218-B7B5-DD4E5BA8F314}" srcOrd="5" destOrd="0" presId="urn:microsoft.com/office/officeart/2005/8/layout/vList2"/>
    <dgm:cxn modelId="{D6FAB46E-870C-42F2-B841-78214E39C1D2}" type="presParOf" srcId="{31C64296-D07B-4BF9-AC3A-9763D26CDCA9}" destId="{F83C66FD-A457-42A4-9A79-04942293DB9A}" srcOrd="6" destOrd="0" presId="urn:microsoft.com/office/officeart/2005/8/layout/vList2"/>
    <dgm:cxn modelId="{9E3B9836-38F2-48FA-A464-ADC57094F1DA}" type="presParOf" srcId="{31C64296-D07B-4BF9-AC3A-9763D26CDCA9}" destId="{B4D380A0-D43F-4BD3-90F3-4E177312D5E3}" srcOrd="7" destOrd="0" presId="urn:microsoft.com/office/officeart/2005/8/layout/vList2"/>
    <dgm:cxn modelId="{57C13B41-5B9C-44E2-BC51-7F16938BE181}" type="presParOf" srcId="{31C64296-D07B-4BF9-AC3A-9763D26CDCA9}" destId="{AEE13A2B-C582-4F6C-B625-24FFB2293B89}" srcOrd="8" destOrd="0" presId="urn:microsoft.com/office/officeart/2005/8/layout/vList2"/>
    <dgm:cxn modelId="{C7C0B38E-949F-45DB-926F-2592FAB4B4A2}" type="presParOf" srcId="{31C64296-D07B-4BF9-AC3A-9763D26CDCA9}" destId="{7F8461A3-B9F7-49E5-AB52-7BFCEAC844AC}" srcOrd="9" destOrd="0" presId="urn:microsoft.com/office/officeart/2005/8/layout/vList2"/>
    <dgm:cxn modelId="{E15C24AC-894D-439F-93E0-699245E22443}" type="presParOf" srcId="{31C64296-D07B-4BF9-AC3A-9763D26CDCA9}" destId="{31318BF2-007E-4E73-98F4-B409F90A20C8}" srcOrd="10" destOrd="0" presId="urn:microsoft.com/office/officeart/2005/8/layout/vList2"/>
    <dgm:cxn modelId="{5534CA08-2C99-4937-BF70-F74F35B10DAD}" type="presParOf" srcId="{31C64296-D07B-4BF9-AC3A-9763D26CDCA9}" destId="{483E86E3-9D6D-41A6-A1CF-20CD9D27871F}" srcOrd="11" destOrd="0" presId="urn:microsoft.com/office/officeart/2005/8/layout/vList2"/>
    <dgm:cxn modelId="{1B5E087C-7EEB-4770-9CED-2BB1170D3BB2}" type="presParOf" srcId="{31C64296-D07B-4BF9-AC3A-9763D26CDCA9}" destId="{54ED1A8C-732F-4A84-B575-9FE1F8956AEC}" srcOrd="12" destOrd="0" presId="urn:microsoft.com/office/officeart/2005/8/layout/vList2"/>
    <dgm:cxn modelId="{81D152AF-16ED-426C-9BDC-BB68D3831CFE}" type="presParOf" srcId="{31C64296-D07B-4BF9-AC3A-9763D26CDCA9}" destId="{6A000B67-8F4B-4421-A9E2-76717F811694}" srcOrd="13" destOrd="0" presId="urn:microsoft.com/office/officeart/2005/8/layout/vList2"/>
    <dgm:cxn modelId="{5AD569F1-10D9-4290-969C-EA207A126D7D}" type="presParOf" srcId="{31C64296-D07B-4BF9-AC3A-9763D26CDCA9}" destId="{03B82BB1-E35D-46E3-89C3-4C903785270A}" srcOrd="14" destOrd="0" presId="urn:microsoft.com/office/officeart/2005/8/layout/vList2"/>
    <dgm:cxn modelId="{7EB81441-D290-496D-B138-6A0F226246B7}" type="presParOf" srcId="{31C64296-D07B-4BF9-AC3A-9763D26CDCA9}" destId="{C272C92E-53AE-4834-9849-87EA6A522270}" srcOrd="15" destOrd="0" presId="urn:microsoft.com/office/officeart/2005/8/layout/vList2"/>
    <dgm:cxn modelId="{E50CC1AA-03E1-407D-AD87-1D2B3546A43B}" type="presParOf" srcId="{31C64296-D07B-4BF9-AC3A-9763D26CDCA9}" destId="{8457AF1A-4E22-43FA-9996-5F7FCE227C6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EBEB9A2-FF94-4CF0-8820-5379ABA5D02C}" type="doc">
      <dgm:prSet loTypeId="urn:microsoft.com/office/officeart/2005/8/layout/list1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03930512-A6F7-4DD2-985C-B3D4F79950CF}">
      <dgm:prSet custT="1"/>
      <dgm:spPr/>
      <dgm:t>
        <a:bodyPr/>
        <a:lstStyle/>
        <a:p>
          <a:pPr rtl="0"/>
          <a:r>
            <a:rPr lang="fr-CA" sz="2400" dirty="0" smtClean="0"/>
            <a:t>Écoute des sens perturbée</a:t>
          </a:r>
          <a:endParaRPr lang="fr-CA" sz="2400" dirty="0"/>
        </a:p>
      </dgm:t>
    </dgm:pt>
    <dgm:pt modelId="{FC585EF6-A76F-4A62-A5AE-631BC06BEB8A}" type="parTrans" cxnId="{99747D65-4632-4D69-9AE0-56AE7032CB80}">
      <dgm:prSet/>
      <dgm:spPr/>
      <dgm:t>
        <a:bodyPr/>
        <a:lstStyle/>
        <a:p>
          <a:endParaRPr lang="fr-CA"/>
        </a:p>
      </dgm:t>
    </dgm:pt>
    <dgm:pt modelId="{3EA7F90D-EF60-4CDF-9439-CCACA5BE73B1}" type="sibTrans" cxnId="{99747D65-4632-4D69-9AE0-56AE7032CB80}">
      <dgm:prSet/>
      <dgm:spPr/>
      <dgm:t>
        <a:bodyPr/>
        <a:lstStyle/>
        <a:p>
          <a:endParaRPr lang="fr-CA"/>
        </a:p>
      </dgm:t>
    </dgm:pt>
    <dgm:pt modelId="{146C3D87-2BA1-4832-8F7C-1B611C994075}">
      <dgm:prSet custT="1"/>
      <dgm:spPr/>
      <dgm:t>
        <a:bodyPr/>
        <a:lstStyle/>
        <a:p>
          <a:pPr rtl="0"/>
          <a:r>
            <a:rPr lang="fr-CA" sz="2400" dirty="0" smtClean="0"/>
            <a:t>Relation envers la nourriture perturbée</a:t>
          </a:r>
          <a:endParaRPr lang="fr-CA" sz="2400" dirty="0"/>
        </a:p>
      </dgm:t>
    </dgm:pt>
    <dgm:pt modelId="{2F80AD2A-C89E-43BD-81CE-DCA827DFD2EC}" type="parTrans" cxnId="{1743BFD2-746B-4055-AB8A-A3121CB5A54A}">
      <dgm:prSet/>
      <dgm:spPr/>
      <dgm:t>
        <a:bodyPr/>
        <a:lstStyle/>
        <a:p>
          <a:endParaRPr lang="fr-CA"/>
        </a:p>
      </dgm:t>
    </dgm:pt>
    <dgm:pt modelId="{2C19AD73-4DF2-465C-AE05-6A750A244F74}" type="sibTrans" cxnId="{1743BFD2-746B-4055-AB8A-A3121CB5A54A}">
      <dgm:prSet/>
      <dgm:spPr/>
      <dgm:t>
        <a:bodyPr/>
        <a:lstStyle/>
        <a:p>
          <a:endParaRPr lang="fr-CA"/>
        </a:p>
      </dgm:t>
    </dgm:pt>
    <dgm:pt modelId="{954EC391-7A39-4971-A0C1-FA0195B34D89}">
      <dgm:prSet custT="1"/>
      <dgm:spPr/>
      <dgm:t>
        <a:bodyPr/>
        <a:lstStyle/>
        <a:p>
          <a:pPr rtl="0"/>
          <a:r>
            <a:rPr lang="fr-CA" sz="2400" dirty="0" smtClean="0"/>
            <a:t>Conséquences</a:t>
          </a:r>
          <a:endParaRPr lang="fr-CA" sz="2400" dirty="0"/>
        </a:p>
      </dgm:t>
    </dgm:pt>
    <dgm:pt modelId="{31595FD4-1DB5-4947-8078-836E901AC195}" type="parTrans" cxnId="{0D425032-E2B3-446D-BDFA-81C1807C127D}">
      <dgm:prSet/>
      <dgm:spPr/>
      <dgm:t>
        <a:bodyPr/>
        <a:lstStyle/>
        <a:p>
          <a:endParaRPr lang="fr-CA"/>
        </a:p>
      </dgm:t>
    </dgm:pt>
    <dgm:pt modelId="{46EDAF9A-7CBC-4752-A5E1-3B36366DC6C2}" type="sibTrans" cxnId="{0D425032-E2B3-446D-BDFA-81C1807C127D}">
      <dgm:prSet/>
      <dgm:spPr/>
      <dgm:t>
        <a:bodyPr/>
        <a:lstStyle/>
        <a:p>
          <a:endParaRPr lang="fr-CA"/>
        </a:p>
      </dgm:t>
    </dgm:pt>
    <dgm:pt modelId="{6D6F1573-23A5-48CC-A6DB-0943BC037671}">
      <dgm:prSet custT="1"/>
      <dgm:spPr/>
      <dgm:t>
        <a:bodyPr/>
        <a:lstStyle/>
        <a:p>
          <a:pPr rtl="0"/>
          <a:r>
            <a:rPr lang="fr-CA" sz="1800" dirty="0" smtClean="0"/>
            <a:t>Influence le rapport à la nourriture</a:t>
          </a:r>
          <a:endParaRPr lang="fr-CA" sz="1800" dirty="0"/>
        </a:p>
      </dgm:t>
    </dgm:pt>
    <dgm:pt modelId="{5D2803DB-89FB-4E1C-832A-48C8DFBFAF8D}" type="parTrans" cxnId="{FB199013-3BBB-45EA-A302-3DDA14BC5637}">
      <dgm:prSet/>
      <dgm:spPr/>
      <dgm:t>
        <a:bodyPr/>
        <a:lstStyle/>
        <a:p>
          <a:endParaRPr lang="fr-CA"/>
        </a:p>
      </dgm:t>
    </dgm:pt>
    <dgm:pt modelId="{0D5D29D1-89EF-45D7-A1D9-021C102EC672}" type="sibTrans" cxnId="{FB199013-3BBB-45EA-A302-3DDA14BC5637}">
      <dgm:prSet/>
      <dgm:spPr/>
      <dgm:t>
        <a:bodyPr/>
        <a:lstStyle/>
        <a:p>
          <a:endParaRPr lang="fr-CA"/>
        </a:p>
      </dgm:t>
    </dgm:pt>
    <dgm:pt modelId="{F7C09691-425A-4030-8AFC-84B16ADB1DFA}">
      <dgm:prSet custT="1"/>
      <dgm:spPr/>
      <dgm:t>
        <a:bodyPr/>
        <a:lstStyle/>
        <a:p>
          <a:pPr rtl="0"/>
          <a:r>
            <a:rPr lang="fr-CA" sz="1800" dirty="0" smtClean="0"/>
            <a:t>Contrôle du poids = contrôle acte alimentaire</a:t>
          </a:r>
          <a:endParaRPr lang="fr-CA" sz="1800" dirty="0"/>
        </a:p>
      </dgm:t>
    </dgm:pt>
    <dgm:pt modelId="{64365453-1645-4C5F-A8B9-C0BF30E7F490}" type="parTrans" cxnId="{8F848907-1BFC-4D8F-9E53-9A15AE8F2A99}">
      <dgm:prSet/>
      <dgm:spPr/>
      <dgm:t>
        <a:bodyPr/>
        <a:lstStyle/>
        <a:p>
          <a:endParaRPr lang="fr-CA"/>
        </a:p>
      </dgm:t>
    </dgm:pt>
    <dgm:pt modelId="{596E6CB3-D541-442D-BEF8-55767EEE7088}" type="sibTrans" cxnId="{8F848907-1BFC-4D8F-9E53-9A15AE8F2A99}">
      <dgm:prSet/>
      <dgm:spPr/>
      <dgm:t>
        <a:bodyPr/>
        <a:lstStyle/>
        <a:p>
          <a:endParaRPr lang="fr-CA"/>
        </a:p>
      </dgm:t>
    </dgm:pt>
    <dgm:pt modelId="{51B9CCA0-214B-4AAF-8589-B864BBB8E3C3}">
      <dgm:prSet custT="1"/>
      <dgm:spPr/>
      <dgm:t>
        <a:bodyPr/>
        <a:lstStyle/>
        <a:p>
          <a:pPr rtl="0"/>
          <a:r>
            <a:rPr lang="fr-CA" sz="1800" dirty="0" smtClean="0"/>
            <a:t>Distinction non favorable entre bons et mauvais aliments</a:t>
          </a:r>
          <a:endParaRPr lang="fr-CA" sz="1800" dirty="0"/>
        </a:p>
      </dgm:t>
    </dgm:pt>
    <dgm:pt modelId="{FD8B00BB-69C0-4B3F-988B-A669CDFD2BD0}" type="parTrans" cxnId="{9157FD94-D06E-4256-9BF0-5B7F9F9864B5}">
      <dgm:prSet/>
      <dgm:spPr/>
      <dgm:t>
        <a:bodyPr/>
        <a:lstStyle/>
        <a:p>
          <a:endParaRPr lang="fr-CA"/>
        </a:p>
      </dgm:t>
    </dgm:pt>
    <dgm:pt modelId="{566E2F50-4F31-4117-B5F6-E444E1817B96}" type="sibTrans" cxnId="{9157FD94-D06E-4256-9BF0-5B7F9F9864B5}">
      <dgm:prSet/>
      <dgm:spPr/>
      <dgm:t>
        <a:bodyPr/>
        <a:lstStyle/>
        <a:p>
          <a:endParaRPr lang="fr-CA"/>
        </a:p>
      </dgm:t>
    </dgm:pt>
    <dgm:pt modelId="{577A5E79-8DD0-4518-9BE1-6834DB7BE769}">
      <dgm:prSet custT="1"/>
      <dgm:spPr/>
      <dgm:t>
        <a:bodyPr/>
        <a:lstStyle/>
        <a:p>
          <a:pPr rtl="0"/>
          <a:r>
            <a:rPr lang="fr-CA" sz="1800" dirty="0" smtClean="0"/>
            <a:t>Attirance pour régimes amaigrissants</a:t>
          </a:r>
          <a:endParaRPr lang="fr-CA" sz="1800" dirty="0"/>
        </a:p>
      </dgm:t>
    </dgm:pt>
    <dgm:pt modelId="{B23DBFE9-50A2-450A-82EA-48C07741A8C5}" type="parTrans" cxnId="{2E577598-766F-4092-A032-518395B20447}">
      <dgm:prSet/>
      <dgm:spPr/>
      <dgm:t>
        <a:bodyPr/>
        <a:lstStyle/>
        <a:p>
          <a:endParaRPr lang="fr-CA"/>
        </a:p>
      </dgm:t>
    </dgm:pt>
    <dgm:pt modelId="{910D2050-61F7-4F91-98F4-B0F65FADB0DD}" type="sibTrans" cxnId="{2E577598-766F-4092-A032-518395B20447}">
      <dgm:prSet/>
      <dgm:spPr/>
      <dgm:t>
        <a:bodyPr/>
        <a:lstStyle/>
        <a:p>
          <a:endParaRPr lang="fr-CA"/>
        </a:p>
      </dgm:t>
    </dgm:pt>
    <dgm:pt modelId="{101B49BD-747B-4AB6-AE07-19A8B5C195C1}" type="pres">
      <dgm:prSet presAssocID="{4EBEB9A2-FF94-4CF0-8820-5379ABA5D0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DB83961-1D44-4233-A24E-9220422DBDFA}" type="pres">
      <dgm:prSet presAssocID="{03930512-A6F7-4DD2-985C-B3D4F79950CF}" presName="parentLin" presStyleCnt="0"/>
      <dgm:spPr/>
    </dgm:pt>
    <dgm:pt modelId="{F8DE38C3-C2B1-4324-B52C-11EFDB38A617}" type="pres">
      <dgm:prSet presAssocID="{03930512-A6F7-4DD2-985C-B3D4F79950CF}" presName="parentLeftMargin" presStyleLbl="node1" presStyleIdx="0" presStyleCnt="3"/>
      <dgm:spPr/>
      <dgm:t>
        <a:bodyPr/>
        <a:lstStyle/>
        <a:p>
          <a:endParaRPr lang="fr-CA"/>
        </a:p>
      </dgm:t>
    </dgm:pt>
    <dgm:pt modelId="{96154E49-2CC0-4B07-80B4-EA96A2C84682}" type="pres">
      <dgm:prSet presAssocID="{03930512-A6F7-4DD2-985C-B3D4F79950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A7BEBEF-BB88-40DD-9F6D-F80B958489E0}" type="pres">
      <dgm:prSet presAssocID="{03930512-A6F7-4DD2-985C-B3D4F79950CF}" presName="negativeSpace" presStyleCnt="0"/>
      <dgm:spPr/>
    </dgm:pt>
    <dgm:pt modelId="{946FCE18-A147-4C92-8EEB-4149FF42F4F4}" type="pres">
      <dgm:prSet presAssocID="{03930512-A6F7-4DD2-985C-B3D4F79950CF}" presName="childText" presStyleLbl="conFgAcc1" presStyleIdx="0" presStyleCnt="3">
        <dgm:presLayoutVars>
          <dgm:bulletEnabled val="1"/>
        </dgm:presLayoutVars>
      </dgm:prSet>
      <dgm:spPr/>
    </dgm:pt>
    <dgm:pt modelId="{46405E98-F6E2-42FA-95E1-F079B453CAE3}" type="pres">
      <dgm:prSet presAssocID="{3EA7F90D-EF60-4CDF-9439-CCACA5BE73B1}" presName="spaceBetweenRectangles" presStyleCnt="0"/>
      <dgm:spPr/>
    </dgm:pt>
    <dgm:pt modelId="{CAF44E6A-F55A-4B57-BDF2-ED466425AAF0}" type="pres">
      <dgm:prSet presAssocID="{146C3D87-2BA1-4832-8F7C-1B611C994075}" presName="parentLin" presStyleCnt="0"/>
      <dgm:spPr/>
    </dgm:pt>
    <dgm:pt modelId="{DD490E62-9BA9-45F8-A2B6-1A4747E77A03}" type="pres">
      <dgm:prSet presAssocID="{146C3D87-2BA1-4832-8F7C-1B611C994075}" presName="parentLeftMargin" presStyleLbl="node1" presStyleIdx="0" presStyleCnt="3"/>
      <dgm:spPr/>
      <dgm:t>
        <a:bodyPr/>
        <a:lstStyle/>
        <a:p>
          <a:endParaRPr lang="fr-CA"/>
        </a:p>
      </dgm:t>
    </dgm:pt>
    <dgm:pt modelId="{9C3E8F35-B1BC-4600-895A-E0A1EB6356F3}" type="pres">
      <dgm:prSet presAssocID="{146C3D87-2BA1-4832-8F7C-1B611C9940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12DB7E7-3281-4A42-A738-30670783D34C}" type="pres">
      <dgm:prSet presAssocID="{146C3D87-2BA1-4832-8F7C-1B611C994075}" presName="negativeSpace" presStyleCnt="0"/>
      <dgm:spPr/>
    </dgm:pt>
    <dgm:pt modelId="{6E353297-5DA7-4AD1-869F-B3CD12F55B49}" type="pres">
      <dgm:prSet presAssocID="{146C3D87-2BA1-4832-8F7C-1B611C994075}" presName="childText" presStyleLbl="conFgAcc1" presStyleIdx="1" presStyleCnt="3">
        <dgm:presLayoutVars>
          <dgm:bulletEnabled val="1"/>
        </dgm:presLayoutVars>
      </dgm:prSet>
      <dgm:spPr/>
    </dgm:pt>
    <dgm:pt modelId="{2724833E-0C90-4C18-B488-B3DE8494A0BD}" type="pres">
      <dgm:prSet presAssocID="{2C19AD73-4DF2-465C-AE05-6A750A244F74}" presName="spaceBetweenRectangles" presStyleCnt="0"/>
      <dgm:spPr/>
    </dgm:pt>
    <dgm:pt modelId="{F5B48AAF-3C40-4861-A576-857050B6140F}" type="pres">
      <dgm:prSet presAssocID="{954EC391-7A39-4971-A0C1-FA0195B34D89}" presName="parentLin" presStyleCnt="0"/>
      <dgm:spPr/>
    </dgm:pt>
    <dgm:pt modelId="{BCB91FE2-3A9D-4EE6-8957-0EEAE8E31DD6}" type="pres">
      <dgm:prSet presAssocID="{954EC391-7A39-4971-A0C1-FA0195B34D89}" presName="parentLeftMargin" presStyleLbl="node1" presStyleIdx="1" presStyleCnt="3"/>
      <dgm:spPr/>
      <dgm:t>
        <a:bodyPr/>
        <a:lstStyle/>
        <a:p>
          <a:endParaRPr lang="fr-CA"/>
        </a:p>
      </dgm:t>
    </dgm:pt>
    <dgm:pt modelId="{37325D4F-69E4-4095-A0F9-5D7024AB9A9E}" type="pres">
      <dgm:prSet presAssocID="{954EC391-7A39-4971-A0C1-FA0195B34D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2B603FA-59A3-4BD8-9CAB-63931EBD80B2}" type="pres">
      <dgm:prSet presAssocID="{954EC391-7A39-4971-A0C1-FA0195B34D89}" presName="negativeSpace" presStyleCnt="0"/>
      <dgm:spPr/>
    </dgm:pt>
    <dgm:pt modelId="{C304F803-FA62-45BB-B11A-A8391774D5F9}" type="pres">
      <dgm:prSet presAssocID="{954EC391-7A39-4971-A0C1-FA0195B34D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943C7EFA-D82E-4C4D-BA66-79332DD14613}" type="presOf" srcId="{6D6F1573-23A5-48CC-A6DB-0943BC037671}" destId="{C304F803-FA62-45BB-B11A-A8391774D5F9}" srcOrd="0" destOrd="0" presId="urn:microsoft.com/office/officeart/2005/8/layout/list1"/>
    <dgm:cxn modelId="{A6199A24-B660-40DB-AC9E-3B9FDF9D263E}" type="presOf" srcId="{954EC391-7A39-4971-A0C1-FA0195B34D89}" destId="{BCB91FE2-3A9D-4EE6-8957-0EEAE8E31DD6}" srcOrd="0" destOrd="0" presId="urn:microsoft.com/office/officeart/2005/8/layout/list1"/>
    <dgm:cxn modelId="{0D425032-E2B3-446D-BDFA-81C1807C127D}" srcId="{4EBEB9A2-FF94-4CF0-8820-5379ABA5D02C}" destId="{954EC391-7A39-4971-A0C1-FA0195B34D89}" srcOrd="2" destOrd="0" parTransId="{31595FD4-1DB5-4947-8078-836E901AC195}" sibTransId="{46EDAF9A-7CBC-4752-A5E1-3B36366DC6C2}"/>
    <dgm:cxn modelId="{24213334-6497-488A-A089-DB41E9200D79}" type="presOf" srcId="{03930512-A6F7-4DD2-985C-B3D4F79950CF}" destId="{96154E49-2CC0-4B07-80B4-EA96A2C84682}" srcOrd="1" destOrd="0" presId="urn:microsoft.com/office/officeart/2005/8/layout/list1"/>
    <dgm:cxn modelId="{AB8B19B9-C856-4552-AE13-F987A3C1949D}" type="presOf" srcId="{51B9CCA0-214B-4AAF-8589-B864BBB8E3C3}" destId="{C304F803-FA62-45BB-B11A-A8391774D5F9}" srcOrd="0" destOrd="2" presId="urn:microsoft.com/office/officeart/2005/8/layout/list1"/>
    <dgm:cxn modelId="{75CDF6C1-F3EE-4ABC-B23D-66030E5C1293}" type="presOf" srcId="{03930512-A6F7-4DD2-985C-B3D4F79950CF}" destId="{F8DE38C3-C2B1-4324-B52C-11EFDB38A617}" srcOrd="0" destOrd="0" presId="urn:microsoft.com/office/officeart/2005/8/layout/list1"/>
    <dgm:cxn modelId="{FB199013-3BBB-45EA-A302-3DDA14BC5637}" srcId="{954EC391-7A39-4971-A0C1-FA0195B34D89}" destId="{6D6F1573-23A5-48CC-A6DB-0943BC037671}" srcOrd="0" destOrd="0" parTransId="{5D2803DB-89FB-4E1C-832A-48C8DFBFAF8D}" sibTransId="{0D5D29D1-89EF-45D7-A1D9-021C102EC672}"/>
    <dgm:cxn modelId="{8F848907-1BFC-4D8F-9E53-9A15AE8F2A99}" srcId="{954EC391-7A39-4971-A0C1-FA0195B34D89}" destId="{F7C09691-425A-4030-8AFC-84B16ADB1DFA}" srcOrd="1" destOrd="0" parTransId="{64365453-1645-4C5F-A8B9-C0BF30E7F490}" sibTransId="{596E6CB3-D541-442D-BEF8-55767EEE7088}"/>
    <dgm:cxn modelId="{D06D440D-40F2-4EEB-98BF-71C265667598}" type="presOf" srcId="{4EBEB9A2-FF94-4CF0-8820-5379ABA5D02C}" destId="{101B49BD-747B-4AB6-AE07-19A8B5C195C1}" srcOrd="0" destOrd="0" presId="urn:microsoft.com/office/officeart/2005/8/layout/list1"/>
    <dgm:cxn modelId="{2E577598-766F-4092-A032-518395B20447}" srcId="{954EC391-7A39-4971-A0C1-FA0195B34D89}" destId="{577A5E79-8DD0-4518-9BE1-6834DB7BE769}" srcOrd="3" destOrd="0" parTransId="{B23DBFE9-50A2-450A-82EA-48C07741A8C5}" sibTransId="{910D2050-61F7-4F91-98F4-B0F65FADB0DD}"/>
    <dgm:cxn modelId="{4CE28EBC-6FFA-4D37-ACA6-D4F1333E15DE}" type="presOf" srcId="{577A5E79-8DD0-4518-9BE1-6834DB7BE769}" destId="{C304F803-FA62-45BB-B11A-A8391774D5F9}" srcOrd="0" destOrd="3" presId="urn:microsoft.com/office/officeart/2005/8/layout/list1"/>
    <dgm:cxn modelId="{9D1EFE7D-B4D2-4C29-9836-4AF40C8F73D5}" type="presOf" srcId="{146C3D87-2BA1-4832-8F7C-1B611C994075}" destId="{DD490E62-9BA9-45F8-A2B6-1A4747E77A03}" srcOrd="0" destOrd="0" presId="urn:microsoft.com/office/officeart/2005/8/layout/list1"/>
    <dgm:cxn modelId="{D15230B6-6E83-48E2-8173-016628109EE9}" type="presOf" srcId="{146C3D87-2BA1-4832-8F7C-1B611C994075}" destId="{9C3E8F35-B1BC-4600-895A-E0A1EB6356F3}" srcOrd="1" destOrd="0" presId="urn:microsoft.com/office/officeart/2005/8/layout/list1"/>
    <dgm:cxn modelId="{9157FD94-D06E-4256-9BF0-5B7F9F9864B5}" srcId="{954EC391-7A39-4971-A0C1-FA0195B34D89}" destId="{51B9CCA0-214B-4AAF-8589-B864BBB8E3C3}" srcOrd="2" destOrd="0" parTransId="{FD8B00BB-69C0-4B3F-988B-A669CDFD2BD0}" sibTransId="{566E2F50-4F31-4117-B5F6-E444E1817B96}"/>
    <dgm:cxn modelId="{99747D65-4632-4D69-9AE0-56AE7032CB80}" srcId="{4EBEB9A2-FF94-4CF0-8820-5379ABA5D02C}" destId="{03930512-A6F7-4DD2-985C-B3D4F79950CF}" srcOrd="0" destOrd="0" parTransId="{FC585EF6-A76F-4A62-A5AE-631BC06BEB8A}" sibTransId="{3EA7F90D-EF60-4CDF-9439-CCACA5BE73B1}"/>
    <dgm:cxn modelId="{534FD47D-14B9-4704-A6FF-1EBBA73D692B}" type="presOf" srcId="{F7C09691-425A-4030-8AFC-84B16ADB1DFA}" destId="{C304F803-FA62-45BB-B11A-A8391774D5F9}" srcOrd="0" destOrd="1" presId="urn:microsoft.com/office/officeart/2005/8/layout/list1"/>
    <dgm:cxn modelId="{1743BFD2-746B-4055-AB8A-A3121CB5A54A}" srcId="{4EBEB9A2-FF94-4CF0-8820-5379ABA5D02C}" destId="{146C3D87-2BA1-4832-8F7C-1B611C994075}" srcOrd="1" destOrd="0" parTransId="{2F80AD2A-C89E-43BD-81CE-DCA827DFD2EC}" sibTransId="{2C19AD73-4DF2-465C-AE05-6A750A244F74}"/>
    <dgm:cxn modelId="{14E18C37-AB21-4CFB-B566-9C89C30F9CD0}" type="presOf" srcId="{954EC391-7A39-4971-A0C1-FA0195B34D89}" destId="{37325D4F-69E4-4095-A0F9-5D7024AB9A9E}" srcOrd="1" destOrd="0" presId="urn:microsoft.com/office/officeart/2005/8/layout/list1"/>
    <dgm:cxn modelId="{98F3D6AE-8A8B-4105-9089-9BA190D0321C}" type="presParOf" srcId="{101B49BD-747B-4AB6-AE07-19A8B5C195C1}" destId="{2DB83961-1D44-4233-A24E-9220422DBDFA}" srcOrd="0" destOrd="0" presId="urn:microsoft.com/office/officeart/2005/8/layout/list1"/>
    <dgm:cxn modelId="{CEEF181D-6EF0-43D9-9A57-2746117F9F8C}" type="presParOf" srcId="{2DB83961-1D44-4233-A24E-9220422DBDFA}" destId="{F8DE38C3-C2B1-4324-B52C-11EFDB38A617}" srcOrd="0" destOrd="0" presId="urn:microsoft.com/office/officeart/2005/8/layout/list1"/>
    <dgm:cxn modelId="{DF9AC45F-4AB2-4DFB-B2AE-5345F9CA727B}" type="presParOf" srcId="{2DB83961-1D44-4233-A24E-9220422DBDFA}" destId="{96154E49-2CC0-4B07-80B4-EA96A2C84682}" srcOrd="1" destOrd="0" presId="urn:microsoft.com/office/officeart/2005/8/layout/list1"/>
    <dgm:cxn modelId="{F9FD43C5-DDEA-4E32-A2F5-DD5F33BB595C}" type="presParOf" srcId="{101B49BD-747B-4AB6-AE07-19A8B5C195C1}" destId="{7A7BEBEF-BB88-40DD-9F6D-F80B958489E0}" srcOrd="1" destOrd="0" presId="urn:microsoft.com/office/officeart/2005/8/layout/list1"/>
    <dgm:cxn modelId="{F1900503-8732-49BE-81D0-DBAE2326D164}" type="presParOf" srcId="{101B49BD-747B-4AB6-AE07-19A8B5C195C1}" destId="{946FCE18-A147-4C92-8EEB-4149FF42F4F4}" srcOrd="2" destOrd="0" presId="urn:microsoft.com/office/officeart/2005/8/layout/list1"/>
    <dgm:cxn modelId="{04FC9FD8-90CD-45C7-B2D1-D05B1D136889}" type="presParOf" srcId="{101B49BD-747B-4AB6-AE07-19A8B5C195C1}" destId="{46405E98-F6E2-42FA-95E1-F079B453CAE3}" srcOrd="3" destOrd="0" presId="urn:microsoft.com/office/officeart/2005/8/layout/list1"/>
    <dgm:cxn modelId="{5A9C9B4A-8333-4BE2-9D57-7F43594DB70C}" type="presParOf" srcId="{101B49BD-747B-4AB6-AE07-19A8B5C195C1}" destId="{CAF44E6A-F55A-4B57-BDF2-ED466425AAF0}" srcOrd="4" destOrd="0" presId="urn:microsoft.com/office/officeart/2005/8/layout/list1"/>
    <dgm:cxn modelId="{AC3D0B47-60F0-4EFB-9673-950C0232315D}" type="presParOf" srcId="{CAF44E6A-F55A-4B57-BDF2-ED466425AAF0}" destId="{DD490E62-9BA9-45F8-A2B6-1A4747E77A03}" srcOrd="0" destOrd="0" presId="urn:microsoft.com/office/officeart/2005/8/layout/list1"/>
    <dgm:cxn modelId="{F35A859C-D5BA-4AF8-BA4D-4BEA9531B277}" type="presParOf" srcId="{CAF44E6A-F55A-4B57-BDF2-ED466425AAF0}" destId="{9C3E8F35-B1BC-4600-895A-E0A1EB6356F3}" srcOrd="1" destOrd="0" presId="urn:microsoft.com/office/officeart/2005/8/layout/list1"/>
    <dgm:cxn modelId="{2A2D5230-C543-497B-ADB2-B9127252755B}" type="presParOf" srcId="{101B49BD-747B-4AB6-AE07-19A8B5C195C1}" destId="{C12DB7E7-3281-4A42-A738-30670783D34C}" srcOrd="5" destOrd="0" presId="urn:microsoft.com/office/officeart/2005/8/layout/list1"/>
    <dgm:cxn modelId="{04C8F3D3-82E9-47C2-B17B-66782D2C578E}" type="presParOf" srcId="{101B49BD-747B-4AB6-AE07-19A8B5C195C1}" destId="{6E353297-5DA7-4AD1-869F-B3CD12F55B49}" srcOrd="6" destOrd="0" presId="urn:microsoft.com/office/officeart/2005/8/layout/list1"/>
    <dgm:cxn modelId="{E194F16F-08AC-4882-A850-AA63511ED0E3}" type="presParOf" srcId="{101B49BD-747B-4AB6-AE07-19A8B5C195C1}" destId="{2724833E-0C90-4C18-B488-B3DE8494A0BD}" srcOrd="7" destOrd="0" presId="urn:microsoft.com/office/officeart/2005/8/layout/list1"/>
    <dgm:cxn modelId="{8FAD91FF-3066-4DC7-8324-EFA8E770E035}" type="presParOf" srcId="{101B49BD-747B-4AB6-AE07-19A8B5C195C1}" destId="{F5B48AAF-3C40-4861-A576-857050B6140F}" srcOrd="8" destOrd="0" presId="urn:microsoft.com/office/officeart/2005/8/layout/list1"/>
    <dgm:cxn modelId="{3A0278E3-BA52-4F31-8B7B-610382CFEC93}" type="presParOf" srcId="{F5B48AAF-3C40-4861-A576-857050B6140F}" destId="{BCB91FE2-3A9D-4EE6-8957-0EEAE8E31DD6}" srcOrd="0" destOrd="0" presId="urn:microsoft.com/office/officeart/2005/8/layout/list1"/>
    <dgm:cxn modelId="{24986E94-DB6B-4FAF-B51C-E8F167D7EA1F}" type="presParOf" srcId="{F5B48AAF-3C40-4861-A576-857050B6140F}" destId="{37325D4F-69E4-4095-A0F9-5D7024AB9A9E}" srcOrd="1" destOrd="0" presId="urn:microsoft.com/office/officeart/2005/8/layout/list1"/>
    <dgm:cxn modelId="{77BC2375-2F2B-4851-9F05-334963FA2818}" type="presParOf" srcId="{101B49BD-747B-4AB6-AE07-19A8B5C195C1}" destId="{B2B603FA-59A3-4BD8-9CAB-63931EBD80B2}" srcOrd="9" destOrd="0" presId="urn:microsoft.com/office/officeart/2005/8/layout/list1"/>
    <dgm:cxn modelId="{A755A372-F274-4CB9-BAA7-1FB37735D14B}" type="presParOf" srcId="{101B49BD-747B-4AB6-AE07-19A8B5C195C1}" destId="{C304F803-FA62-45BB-B11A-A8391774D5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176F8CA-34AB-4DF3-9BBE-7D2953619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4B42BAD-A0D0-48AA-BE16-F4F8E2A53B94}">
      <dgm:prSet/>
      <dgm:spPr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fr-CA" smtClean="0"/>
            <a:t>Réussite…à court terme….??</a:t>
          </a:r>
          <a:endParaRPr lang="fr-CA"/>
        </a:p>
      </dgm:t>
    </dgm:pt>
    <dgm:pt modelId="{FE885C06-D320-4911-93B5-86F4444E03C0}" type="parTrans" cxnId="{B9B72C06-25D2-47B4-91DC-973F1B95D090}">
      <dgm:prSet/>
      <dgm:spPr/>
      <dgm:t>
        <a:bodyPr/>
        <a:lstStyle/>
        <a:p>
          <a:endParaRPr lang="fr-CA"/>
        </a:p>
      </dgm:t>
    </dgm:pt>
    <dgm:pt modelId="{25CEC47D-FF7E-453C-98FD-FC116B383473}" type="sibTrans" cxnId="{B9B72C06-25D2-47B4-91DC-973F1B95D090}">
      <dgm:prSet/>
      <dgm:spPr/>
      <dgm:t>
        <a:bodyPr/>
        <a:lstStyle/>
        <a:p>
          <a:endParaRPr lang="fr-CA"/>
        </a:p>
      </dgm:t>
    </dgm:pt>
    <dgm:pt modelId="{26DB96D7-F6A7-4D64-A0A2-20884E423A21}" type="pres">
      <dgm:prSet presAssocID="{1176F8CA-34AB-4DF3-9BBE-7D2953619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6A49D290-78D8-44F3-B9F1-6E36602867E2}" type="pres">
      <dgm:prSet presAssocID="{C4B42BAD-A0D0-48AA-BE16-F4F8E2A53B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A9A659E-C798-4219-8CCE-DC53D1D671A8}" type="presOf" srcId="{1176F8CA-34AB-4DF3-9BBE-7D2953619440}" destId="{26DB96D7-F6A7-4D64-A0A2-20884E423A21}" srcOrd="0" destOrd="0" presId="urn:microsoft.com/office/officeart/2005/8/layout/vList2"/>
    <dgm:cxn modelId="{B9B72C06-25D2-47B4-91DC-973F1B95D090}" srcId="{1176F8CA-34AB-4DF3-9BBE-7D2953619440}" destId="{C4B42BAD-A0D0-48AA-BE16-F4F8E2A53B94}" srcOrd="0" destOrd="0" parTransId="{FE885C06-D320-4911-93B5-86F4444E03C0}" sibTransId="{25CEC47D-FF7E-453C-98FD-FC116B383473}"/>
    <dgm:cxn modelId="{640F874E-1934-42EF-B94E-2B7E0A6F5489}" type="presOf" srcId="{C4B42BAD-A0D0-48AA-BE16-F4F8E2A53B94}" destId="{6A49D290-78D8-44F3-B9F1-6E36602867E2}" srcOrd="0" destOrd="0" presId="urn:microsoft.com/office/officeart/2005/8/layout/vList2"/>
    <dgm:cxn modelId="{E04F1E8F-D586-4290-809C-4483CD0C689A}" type="presParOf" srcId="{26DB96D7-F6A7-4D64-A0A2-20884E423A21}" destId="{6A49D290-78D8-44F3-B9F1-6E36602867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51B59F-AEA1-490D-B5FF-83502C86369A}" type="doc">
      <dgm:prSet loTypeId="urn:microsoft.com/office/officeart/2005/8/layout/process1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640F3B7D-B638-4E33-B366-B26068F109EC}">
      <dgm:prSet custT="1"/>
      <dgm:spPr/>
      <dgm:t>
        <a:bodyPr/>
        <a:lstStyle/>
        <a:p>
          <a:pPr rtl="0"/>
          <a:r>
            <a:rPr lang="fr-CA" sz="2400" dirty="0" smtClean="0"/>
            <a:t>Régimes amaigrissants</a:t>
          </a:r>
          <a:endParaRPr lang="fr-CA" sz="1800" dirty="0" smtClean="0"/>
        </a:p>
        <a:p>
          <a:pPr rtl="0"/>
          <a:endParaRPr lang="fr-CA" sz="2400" dirty="0" smtClean="0"/>
        </a:p>
      </dgm:t>
    </dgm:pt>
    <dgm:pt modelId="{3963E59C-0755-4677-8CA4-CA92A89AF70C}" type="parTrans" cxnId="{BC506B07-0D15-40A2-954E-F4A00EB559D2}">
      <dgm:prSet/>
      <dgm:spPr/>
      <dgm:t>
        <a:bodyPr/>
        <a:lstStyle/>
        <a:p>
          <a:endParaRPr lang="fr-CA"/>
        </a:p>
      </dgm:t>
    </dgm:pt>
    <dgm:pt modelId="{A206270F-3EB6-4438-96F3-74B83BC2D6E8}" type="sibTrans" cxnId="{BC506B07-0D15-40A2-954E-F4A00EB559D2}">
      <dgm:prSet/>
      <dgm:spPr/>
      <dgm:t>
        <a:bodyPr/>
        <a:lstStyle/>
        <a:p>
          <a:endParaRPr lang="fr-CA"/>
        </a:p>
      </dgm:t>
    </dgm:pt>
    <dgm:pt modelId="{07432E84-DE86-4EAB-881F-41E791E6BD22}">
      <dgm:prSet custT="1"/>
      <dgm:spPr/>
      <dgm:t>
        <a:bodyPr/>
        <a:lstStyle/>
        <a:p>
          <a:pPr rtl="0"/>
          <a:r>
            <a:rPr lang="fr-CA" sz="1800" dirty="0" smtClean="0"/>
            <a:t>95% gens reprennent poids perdu après diète</a:t>
          </a:r>
          <a:endParaRPr lang="fr-CA" sz="1800" dirty="0"/>
        </a:p>
      </dgm:t>
    </dgm:pt>
    <dgm:pt modelId="{12ED205F-C1E8-4A6F-B0F1-31EA060D34CB}" type="parTrans" cxnId="{FCC92CD7-4D26-4CB5-88D9-2594C97EB487}">
      <dgm:prSet/>
      <dgm:spPr/>
      <dgm:t>
        <a:bodyPr/>
        <a:lstStyle/>
        <a:p>
          <a:endParaRPr lang="fr-CA"/>
        </a:p>
      </dgm:t>
    </dgm:pt>
    <dgm:pt modelId="{0EFB668C-A6C1-4902-9F91-627EEF4F8135}" type="sibTrans" cxnId="{FCC92CD7-4D26-4CB5-88D9-2594C97EB487}">
      <dgm:prSet/>
      <dgm:spPr/>
      <dgm:t>
        <a:bodyPr/>
        <a:lstStyle/>
        <a:p>
          <a:endParaRPr lang="fr-CA"/>
        </a:p>
      </dgm:t>
    </dgm:pt>
    <dgm:pt modelId="{23C18ED7-1CBC-4C28-9D9A-2CE46975C5F8}">
      <dgm:prSet custT="1"/>
      <dgm:spPr/>
      <dgm:t>
        <a:bodyPr/>
        <a:lstStyle/>
        <a:p>
          <a:pPr rtl="0"/>
          <a:r>
            <a:rPr lang="fr-CA" sz="1800" dirty="0" smtClean="0"/>
            <a:t>Efficace tant qu’on tient le coup</a:t>
          </a:r>
          <a:endParaRPr lang="fr-CA" sz="1800" dirty="0"/>
        </a:p>
      </dgm:t>
    </dgm:pt>
    <dgm:pt modelId="{9734582C-F868-4D65-BBB3-1099971A0175}" type="parTrans" cxnId="{4F9FBE13-932D-46C5-A2A1-A4F8686DE52A}">
      <dgm:prSet/>
      <dgm:spPr/>
      <dgm:t>
        <a:bodyPr/>
        <a:lstStyle/>
        <a:p>
          <a:endParaRPr lang="fr-CA"/>
        </a:p>
      </dgm:t>
    </dgm:pt>
    <dgm:pt modelId="{7E456250-0900-4353-BE6B-8B7C0A3FEDAF}" type="sibTrans" cxnId="{4F9FBE13-932D-46C5-A2A1-A4F8686DE52A}">
      <dgm:prSet/>
      <dgm:spPr/>
      <dgm:t>
        <a:bodyPr/>
        <a:lstStyle/>
        <a:p>
          <a:endParaRPr lang="fr-CA"/>
        </a:p>
      </dgm:t>
    </dgm:pt>
    <dgm:pt modelId="{D6D611D2-2C55-497D-958B-09806C857E21}">
      <dgm:prSet custT="1"/>
      <dgm:spPr/>
      <dgm:t>
        <a:bodyPr/>
        <a:lstStyle/>
        <a:p>
          <a:pPr rtl="0"/>
          <a:r>
            <a:rPr lang="fr-CA" sz="1800" dirty="0" smtClean="0"/>
            <a:t>↓ métabolisme</a:t>
          </a:r>
          <a:endParaRPr lang="fr-CA" sz="1800" dirty="0"/>
        </a:p>
      </dgm:t>
    </dgm:pt>
    <dgm:pt modelId="{5F16709B-1E1C-419B-801C-EA66D0B29D39}" type="parTrans" cxnId="{054521F1-DBA5-457A-BB7C-AED455579F6C}">
      <dgm:prSet/>
      <dgm:spPr/>
      <dgm:t>
        <a:bodyPr/>
        <a:lstStyle/>
        <a:p>
          <a:endParaRPr lang="fr-CA"/>
        </a:p>
      </dgm:t>
    </dgm:pt>
    <dgm:pt modelId="{212C271C-990D-4122-BDB8-56B6A26B9F39}" type="sibTrans" cxnId="{054521F1-DBA5-457A-BB7C-AED455579F6C}">
      <dgm:prSet/>
      <dgm:spPr/>
      <dgm:t>
        <a:bodyPr/>
        <a:lstStyle/>
        <a:p>
          <a:endParaRPr lang="fr-CA"/>
        </a:p>
      </dgm:t>
    </dgm:pt>
    <dgm:pt modelId="{66A0B60B-B8EE-43E7-96DF-03785B27224F}">
      <dgm:prSet custT="1"/>
      <dgm:spPr/>
      <dgm:t>
        <a:bodyPr/>
        <a:lstStyle/>
        <a:p>
          <a:pPr rtl="0"/>
          <a:r>
            <a:rPr lang="fr-CA" sz="1800" dirty="0" smtClean="0"/>
            <a:t>Imposition de ce que l’on doit manger</a:t>
          </a:r>
          <a:endParaRPr lang="fr-CA" sz="1800" dirty="0"/>
        </a:p>
      </dgm:t>
    </dgm:pt>
    <dgm:pt modelId="{2B53BDB6-6A13-4A09-9A84-FF735688C4D2}" type="parTrans" cxnId="{14061589-CE5B-483A-A3DF-F4C1400DFB2D}">
      <dgm:prSet/>
      <dgm:spPr/>
      <dgm:t>
        <a:bodyPr/>
        <a:lstStyle/>
        <a:p>
          <a:endParaRPr lang="fr-CA"/>
        </a:p>
      </dgm:t>
    </dgm:pt>
    <dgm:pt modelId="{BA06B22E-F861-4CEB-84E7-79B6E19FA839}" type="sibTrans" cxnId="{14061589-CE5B-483A-A3DF-F4C1400DFB2D}">
      <dgm:prSet/>
      <dgm:spPr/>
      <dgm:t>
        <a:bodyPr/>
        <a:lstStyle/>
        <a:p>
          <a:endParaRPr lang="fr-CA"/>
        </a:p>
      </dgm:t>
    </dgm:pt>
    <dgm:pt modelId="{AE521510-9F3F-4BBB-BAA7-5E0B66F40B8D}">
      <dgm:prSet custT="1"/>
      <dgm:spPr/>
      <dgm:t>
        <a:bodyPr/>
        <a:lstStyle/>
        <a:p>
          <a:pPr rtl="0"/>
          <a:r>
            <a:rPr lang="fr-CA" sz="1800" dirty="0" smtClean="0"/>
            <a:t>Gènes économes, poids héréditaire et ATCD familiaux</a:t>
          </a:r>
          <a:endParaRPr lang="fr-CA" sz="1800" dirty="0"/>
        </a:p>
      </dgm:t>
    </dgm:pt>
    <dgm:pt modelId="{AD4DEE00-057E-4B62-A424-6887387DEFBE}" type="parTrans" cxnId="{61556ACD-6FD2-49A5-AAFC-60B9E3D75218}">
      <dgm:prSet/>
      <dgm:spPr/>
      <dgm:t>
        <a:bodyPr/>
        <a:lstStyle/>
        <a:p>
          <a:endParaRPr lang="fr-CA"/>
        </a:p>
      </dgm:t>
    </dgm:pt>
    <dgm:pt modelId="{FA37C61A-43A7-44B6-9E5B-9A80282DB90D}" type="sibTrans" cxnId="{61556ACD-6FD2-49A5-AAFC-60B9E3D75218}">
      <dgm:prSet/>
      <dgm:spPr/>
      <dgm:t>
        <a:bodyPr/>
        <a:lstStyle/>
        <a:p>
          <a:endParaRPr lang="fr-CA"/>
        </a:p>
      </dgm:t>
    </dgm:pt>
    <dgm:pt modelId="{4ACAA719-3927-467E-BA5B-F466ABE9D4A1}">
      <dgm:prSet custT="1"/>
      <dgm:spPr/>
      <dgm:t>
        <a:bodyPr/>
        <a:lstStyle/>
        <a:p>
          <a:pPr rtl="0"/>
          <a:r>
            <a:rPr lang="fr-CA" sz="2400" dirty="0" smtClean="0"/>
            <a:t>Alimentation consciente</a:t>
          </a:r>
        </a:p>
        <a:p>
          <a:pPr rtl="0"/>
          <a:r>
            <a:rPr lang="fr-CA" sz="2400" dirty="0" smtClean="0"/>
            <a:t>« </a:t>
          </a:r>
          <a:r>
            <a:rPr lang="fr-CA" sz="2400" i="1" dirty="0" err="1" smtClean="0"/>
            <a:t>Mindful</a:t>
          </a:r>
          <a:r>
            <a:rPr lang="fr-CA" sz="2400" i="1" dirty="0" smtClean="0"/>
            <a:t> </a:t>
          </a:r>
          <a:r>
            <a:rPr lang="fr-CA" sz="2400" i="1" dirty="0" err="1" smtClean="0"/>
            <a:t>Eating</a:t>
          </a:r>
          <a:r>
            <a:rPr lang="fr-CA" sz="2400" dirty="0" smtClean="0"/>
            <a:t> »</a:t>
          </a:r>
        </a:p>
        <a:p>
          <a:pPr rtl="0"/>
          <a:endParaRPr lang="fr-CA" sz="2400" dirty="0"/>
        </a:p>
      </dgm:t>
    </dgm:pt>
    <dgm:pt modelId="{0F178FBB-9F23-4D29-AB31-5B6043DFDB9A}" type="parTrans" cxnId="{823F60BC-117D-49CF-A7AF-6D67F7C21FEB}">
      <dgm:prSet/>
      <dgm:spPr/>
      <dgm:t>
        <a:bodyPr/>
        <a:lstStyle/>
        <a:p>
          <a:endParaRPr lang="fr-CA"/>
        </a:p>
      </dgm:t>
    </dgm:pt>
    <dgm:pt modelId="{948CF1D7-8C11-4FFA-9E15-7596EFBF7264}" type="sibTrans" cxnId="{823F60BC-117D-49CF-A7AF-6D67F7C21FEB}">
      <dgm:prSet/>
      <dgm:spPr/>
      <dgm:t>
        <a:bodyPr/>
        <a:lstStyle/>
        <a:p>
          <a:endParaRPr lang="fr-CA"/>
        </a:p>
      </dgm:t>
    </dgm:pt>
    <dgm:pt modelId="{F9D88C9F-EEA4-4D8F-BB20-02D8D1F57687}">
      <dgm:prSet custT="1"/>
      <dgm:spPr/>
      <dgm:t>
        <a:bodyPr/>
        <a:lstStyle/>
        <a:p>
          <a:pPr rtl="0"/>
          <a:r>
            <a:rPr lang="fr-CA" sz="1800" dirty="0" smtClean="0"/>
            <a:t>Types de faim</a:t>
          </a:r>
          <a:endParaRPr lang="fr-CA" sz="1800" dirty="0"/>
        </a:p>
      </dgm:t>
    </dgm:pt>
    <dgm:pt modelId="{A8F58BCB-EDAE-43EE-B66B-1FBE7FC748A9}" type="parTrans" cxnId="{8F473B44-7667-454F-8578-11FFEC6B3645}">
      <dgm:prSet/>
      <dgm:spPr/>
      <dgm:t>
        <a:bodyPr/>
        <a:lstStyle/>
        <a:p>
          <a:endParaRPr lang="fr-CA"/>
        </a:p>
      </dgm:t>
    </dgm:pt>
    <dgm:pt modelId="{A4ECB1DF-70DA-4A5B-8D5D-6045525CE206}" type="sibTrans" cxnId="{8F473B44-7667-454F-8578-11FFEC6B3645}">
      <dgm:prSet/>
      <dgm:spPr/>
      <dgm:t>
        <a:bodyPr/>
        <a:lstStyle/>
        <a:p>
          <a:endParaRPr lang="fr-CA"/>
        </a:p>
      </dgm:t>
    </dgm:pt>
    <dgm:pt modelId="{3CC61549-8FAE-433C-B793-F5FB6DC48B26}">
      <dgm:prSet custT="1"/>
      <dgm:spPr/>
      <dgm:t>
        <a:bodyPr/>
        <a:lstStyle/>
        <a:p>
          <a:pPr rtl="0"/>
          <a:r>
            <a:rPr lang="fr-CA" sz="1800" dirty="0" smtClean="0"/>
            <a:t>Bonne mastication</a:t>
          </a:r>
          <a:endParaRPr lang="fr-CA" sz="1800" dirty="0"/>
        </a:p>
      </dgm:t>
    </dgm:pt>
    <dgm:pt modelId="{7D11A34A-F469-4BC1-9587-AB655EC535DE}" type="parTrans" cxnId="{0C554C06-186E-4593-9C8E-5FFC8B99C503}">
      <dgm:prSet/>
      <dgm:spPr/>
      <dgm:t>
        <a:bodyPr/>
        <a:lstStyle/>
        <a:p>
          <a:endParaRPr lang="fr-CA"/>
        </a:p>
      </dgm:t>
    </dgm:pt>
    <dgm:pt modelId="{724CB312-D6EA-429F-BB16-C41B633CC9F0}" type="sibTrans" cxnId="{0C554C06-186E-4593-9C8E-5FFC8B99C503}">
      <dgm:prSet/>
      <dgm:spPr/>
      <dgm:t>
        <a:bodyPr/>
        <a:lstStyle/>
        <a:p>
          <a:endParaRPr lang="fr-CA"/>
        </a:p>
      </dgm:t>
    </dgm:pt>
    <dgm:pt modelId="{FDCF4FA6-B628-4304-831E-8AB75EA2D6E2}">
      <dgm:prSet custT="1"/>
      <dgm:spPr/>
      <dgm:t>
        <a:bodyPr/>
        <a:lstStyle/>
        <a:p>
          <a:pPr rtl="0"/>
          <a:r>
            <a:rPr lang="fr-CA" sz="1800" dirty="0" smtClean="0"/>
            <a:t>Pause entre bouchées</a:t>
          </a:r>
          <a:endParaRPr lang="fr-CA" sz="1800" dirty="0"/>
        </a:p>
      </dgm:t>
    </dgm:pt>
    <dgm:pt modelId="{C01F3C05-E655-4641-814C-333F66E0EFA3}" type="parTrans" cxnId="{2CBB9083-52E5-4943-8072-234C03EF7FC3}">
      <dgm:prSet/>
      <dgm:spPr/>
      <dgm:t>
        <a:bodyPr/>
        <a:lstStyle/>
        <a:p>
          <a:endParaRPr lang="fr-CA"/>
        </a:p>
      </dgm:t>
    </dgm:pt>
    <dgm:pt modelId="{52133D92-195F-43BB-9A14-7AD3C1B4C913}" type="sibTrans" cxnId="{2CBB9083-52E5-4943-8072-234C03EF7FC3}">
      <dgm:prSet/>
      <dgm:spPr/>
      <dgm:t>
        <a:bodyPr/>
        <a:lstStyle/>
        <a:p>
          <a:endParaRPr lang="fr-CA"/>
        </a:p>
      </dgm:t>
    </dgm:pt>
    <dgm:pt modelId="{26357DE7-D785-429A-97BA-CF58B98DDE3A}">
      <dgm:prSet custT="1"/>
      <dgm:spPr/>
      <dgm:t>
        <a:bodyPr/>
        <a:lstStyle/>
        <a:p>
          <a:pPr rtl="0"/>
          <a:r>
            <a:rPr lang="fr-CA" sz="1800" dirty="0" smtClean="0"/>
            <a:t>Surveillance des signaux de faim/satiété</a:t>
          </a:r>
          <a:endParaRPr lang="fr-CA" sz="1800" dirty="0"/>
        </a:p>
      </dgm:t>
    </dgm:pt>
    <dgm:pt modelId="{679131EC-599F-4BD9-890F-7EDF909D5DC6}" type="parTrans" cxnId="{1A5A48CC-9AAB-43FA-B9B7-A53C3DCFBD62}">
      <dgm:prSet/>
      <dgm:spPr/>
      <dgm:t>
        <a:bodyPr/>
        <a:lstStyle/>
        <a:p>
          <a:endParaRPr lang="fr-CA"/>
        </a:p>
      </dgm:t>
    </dgm:pt>
    <dgm:pt modelId="{166BCC53-5468-49AC-B404-BB8A653206B1}" type="sibTrans" cxnId="{1A5A48CC-9AAB-43FA-B9B7-A53C3DCFBD62}">
      <dgm:prSet/>
      <dgm:spPr/>
      <dgm:t>
        <a:bodyPr/>
        <a:lstStyle/>
        <a:p>
          <a:endParaRPr lang="fr-CA"/>
        </a:p>
      </dgm:t>
    </dgm:pt>
    <dgm:pt modelId="{CDE4D4DC-C8C1-4F67-9742-AFD0174199E9}">
      <dgm:prSet custT="1"/>
      <dgm:spPr/>
      <dgm:t>
        <a:bodyPr/>
        <a:lstStyle/>
        <a:p>
          <a:pPr rtl="0"/>
          <a:r>
            <a:rPr lang="fr-CA" sz="1800" dirty="0" smtClean="0"/>
            <a:t>Perception des sens</a:t>
          </a:r>
          <a:endParaRPr lang="fr-CA" sz="1800" dirty="0"/>
        </a:p>
      </dgm:t>
    </dgm:pt>
    <dgm:pt modelId="{66EC9147-C93E-4494-A9E9-1FDB2B991DBE}" type="parTrans" cxnId="{59A7F516-5452-44D0-817B-A7C8530DBEEC}">
      <dgm:prSet/>
      <dgm:spPr/>
      <dgm:t>
        <a:bodyPr/>
        <a:lstStyle/>
        <a:p>
          <a:endParaRPr lang="fr-CA"/>
        </a:p>
      </dgm:t>
    </dgm:pt>
    <dgm:pt modelId="{CBA5200D-1C21-4293-8AB3-FB8672927CF0}" type="sibTrans" cxnId="{59A7F516-5452-44D0-817B-A7C8530DBEEC}">
      <dgm:prSet/>
      <dgm:spPr/>
      <dgm:t>
        <a:bodyPr/>
        <a:lstStyle/>
        <a:p>
          <a:endParaRPr lang="fr-CA"/>
        </a:p>
      </dgm:t>
    </dgm:pt>
    <dgm:pt modelId="{91D41827-FBDB-407A-B3AF-37982886B8A6}" type="pres">
      <dgm:prSet presAssocID="{0051B59F-AEA1-490D-B5FF-83502C8636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82E9EF8-3346-48CB-B41F-3C67C065D599}" type="pres">
      <dgm:prSet presAssocID="{640F3B7D-B638-4E33-B366-B26068F109EC}" presName="node" presStyleLbl="node1" presStyleIdx="0" presStyleCnt="2" custScaleY="9846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F0F2E11-4445-46A2-B763-9EF4C28AE294}" type="pres">
      <dgm:prSet presAssocID="{A206270F-3EB6-4438-96F3-74B83BC2D6E8}" presName="sibTrans" presStyleLbl="sibTrans2D1" presStyleIdx="0" presStyleCnt="1"/>
      <dgm:spPr/>
      <dgm:t>
        <a:bodyPr/>
        <a:lstStyle/>
        <a:p>
          <a:endParaRPr lang="fr-CA"/>
        </a:p>
      </dgm:t>
    </dgm:pt>
    <dgm:pt modelId="{38921A79-10CE-4D12-9F94-DD41956E7445}" type="pres">
      <dgm:prSet presAssocID="{A206270F-3EB6-4438-96F3-74B83BC2D6E8}" presName="connectorText" presStyleLbl="sibTrans2D1" presStyleIdx="0" presStyleCnt="1"/>
      <dgm:spPr/>
      <dgm:t>
        <a:bodyPr/>
        <a:lstStyle/>
        <a:p>
          <a:endParaRPr lang="fr-CA"/>
        </a:p>
      </dgm:t>
    </dgm:pt>
    <dgm:pt modelId="{A929EB87-9D0C-466A-AFC1-B4ED508915CF}" type="pres">
      <dgm:prSet presAssocID="{4ACAA719-3927-467E-BA5B-F466ABE9D4A1}" presName="node" presStyleLbl="node1" presStyleIdx="1" presStyleCnt="2" custScaleY="100203" custLinFactNeighborX="6373" custLinFactNeighborY="-44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9EC7FEA-B9EA-4116-A3F9-739959B1555C}" type="presOf" srcId="{0051B59F-AEA1-490D-B5FF-83502C86369A}" destId="{91D41827-FBDB-407A-B3AF-37982886B8A6}" srcOrd="0" destOrd="0" presId="urn:microsoft.com/office/officeart/2005/8/layout/process1"/>
    <dgm:cxn modelId="{CDE2896C-9E5F-490D-A6FC-1E30663008FE}" type="presOf" srcId="{A206270F-3EB6-4438-96F3-74B83BC2D6E8}" destId="{6F0F2E11-4445-46A2-B763-9EF4C28AE294}" srcOrd="0" destOrd="0" presId="urn:microsoft.com/office/officeart/2005/8/layout/process1"/>
    <dgm:cxn modelId="{14061589-CE5B-483A-A3DF-F4C1400DFB2D}" srcId="{640F3B7D-B638-4E33-B366-B26068F109EC}" destId="{66A0B60B-B8EE-43E7-96DF-03785B27224F}" srcOrd="3" destOrd="0" parTransId="{2B53BDB6-6A13-4A09-9A84-FF735688C4D2}" sibTransId="{BA06B22E-F861-4CEB-84E7-79B6E19FA839}"/>
    <dgm:cxn modelId="{8AE17A95-EED4-4E1F-AB8F-AED8B4CBB8F3}" type="presOf" srcId="{FDCF4FA6-B628-4304-831E-8AB75EA2D6E2}" destId="{A929EB87-9D0C-466A-AFC1-B4ED508915CF}" srcOrd="0" destOrd="3" presId="urn:microsoft.com/office/officeart/2005/8/layout/process1"/>
    <dgm:cxn modelId="{59A7F516-5452-44D0-817B-A7C8530DBEEC}" srcId="{4ACAA719-3927-467E-BA5B-F466ABE9D4A1}" destId="{CDE4D4DC-C8C1-4F67-9742-AFD0174199E9}" srcOrd="4" destOrd="0" parTransId="{66EC9147-C93E-4494-A9E9-1FDB2B991DBE}" sibTransId="{CBA5200D-1C21-4293-8AB3-FB8672927CF0}"/>
    <dgm:cxn modelId="{D7415937-7754-4E09-A3DA-035BFEAC4EB4}" type="presOf" srcId="{07432E84-DE86-4EAB-881F-41E791E6BD22}" destId="{F82E9EF8-3346-48CB-B41F-3C67C065D599}" srcOrd="0" destOrd="1" presId="urn:microsoft.com/office/officeart/2005/8/layout/process1"/>
    <dgm:cxn modelId="{F7ADC538-0511-43FF-AD65-36A2788067D5}" type="presOf" srcId="{26357DE7-D785-429A-97BA-CF58B98DDE3A}" destId="{A929EB87-9D0C-466A-AFC1-B4ED508915CF}" srcOrd="0" destOrd="4" presId="urn:microsoft.com/office/officeart/2005/8/layout/process1"/>
    <dgm:cxn modelId="{0C554C06-186E-4593-9C8E-5FFC8B99C503}" srcId="{4ACAA719-3927-467E-BA5B-F466ABE9D4A1}" destId="{3CC61549-8FAE-433C-B793-F5FB6DC48B26}" srcOrd="1" destOrd="0" parTransId="{7D11A34A-F469-4BC1-9587-AB655EC535DE}" sibTransId="{724CB312-D6EA-429F-BB16-C41B633CC9F0}"/>
    <dgm:cxn modelId="{275C0D46-4BC2-4A56-B71D-768272352CE7}" type="presOf" srcId="{3CC61549-8FAE-433C-B793-F5FB6DC48B26}" destId="{A929EB87-9D0C-466A-AFC1-B4ED508915CF}" srcOrd="0" destOrd="2" presId="urn:microsoft.com/office/officeart/2005/8/layout/process1"/>
    <dgm:cxn modelId="{1B755D78-5DC7-49AE-8A26-3B634D96556B}" type="presOf" srcId="{AE521510-9F3F-4BBB-BAA7-5E0B66F40B8D}" destId="{F82E9EF8-3346-48CB-B41F-3C67C065D599}" srcOrd="0" destOrd="5" presId="urn:microsoft.com/office/officeart/2005/8/layout/process1"/>
    <dgm:cxn modelId="{74143B54-5740-4ECA-916F-5CA9A487DDE5}" type="presOf" srcId="{D6D611D2-2C55-497D-958B-09806C857E21}" destId="{F82E9EF8-3346-48CB-B41F-3C67C065D599}" srcOrd="0" destOrd="3" presId="urn:microsoft.com/office/officeart/2005/8/layout/process1"/>
    <dgm:cxn modelId="{2CBB9083-52E5-4943-8072-234C03EF7FC3}" srcId="{4ACAA719-3927-467E-BA5B-F466ABE9D4A1}" destId="{FDCF4FA6-B628-4304-831E-8AB75EA2D6E2}" srcOrd="2" destOrd="0" parTransId="{C01F3C05-E655-4641-814C-333F66E0EFA3}" sibTransId="{52133D92-195F-43BB-9A14-7AD3C1B4C913}"/>
    <dgm:cxn modelId="{054521F1-DBA5-457A-BB7C-AED455579F6C}" srcId="{640F3B7D-B638-4E33-B366-B26068F109EC}" destId="{D6D611D2-2C55-497D-958B-09806C857E21}" srcOrd="2" destOrd="0" parTransId="{5F16709B-1E1C-419B-801C-EA66D0B29D39}" sibTransId="{212C271C-990D-4122-BDB8-56B6A26B9F39}"/>
    <dgm:cxn modelId="{823F60BC-117D-49CF-A7AF-6D67F7C21FEB}" srcId="{0051B59F-AEA1-490D-B5FF-83502C86369A}" destId="{4ACAA719-3927-467E-BA5B-F466ABE9D4A1}" srcOrd="1" destOrd="0" parTransId="{0F178FBB-9F23-4D29-AB31-5B6043DFDB9A}" sibTransId="{948CF1D7-8C11-4FFA-9E15-7596EFBF7264}"/>
    <dgm:cxn modelId="{870D89FE-0BF9-4024-AFE2-179C903AA560}" type="presOf" srcId="{640F3B7D-B638-4E33-B366-B26068F109EC}" destId="{F82E9EF8-3346-48CB-B41F-3C67C065D599}" srcOrd="0" destOrd="0" presId="urn:microsoft.com/office/officeart/2005/8/layout/process1"/>
    <dgm:cxn modelId="{BC506B07-0D15-40A2-954E-F4A00EB559D2}" srcId="{0051B59F-AEA1-490D-B5FF-83502C86369A}" destId="{640F3B7D-B638-4E33-B366-B26068F109EC}" srcOrd="0" destOrd="0" parTransId="{3963E59C-0755-4677-8CA4-CA92A89AF70C}" sibTransId="{A206270F-3EB6-4438-96F3-74B83BC2D6E8}"/>
    <dgm:cxn modelId="{2309B373-67F2-4449-B96F-61E59865EF4E}" type="presOf" srcId="{4ACAA719-3927-467E-BA5B-F466ABE9D4A1}" destId="{A929EB87-9D0C-466A-AFC1-B4ED508915CF}" srcOrd="0" destOrd="0" presId="urn:microsoft.com/office/officeart/2005/8/layout/process1"/>
    <dgm:cxn modelId="{20478284-1ED9-4247-BB0D-5EA075A61B93}" type="presOf" srcId="{CDE4D4DC-C8C1-4F67-9742-AFD0174199E9}" destId="{A929EB87-9D0C-466A-AFC1-B4ED508915CF}" srcOrd="0" destOrd="5" presId="urn:microsoft.com/office/officeart/2005/8/layout/process1"/>
    <dgm:cxn modelId="{4F9FBE13-932D-46C5-A2A1-A4F8686DE52A}" srcId="{640F3B7D-B638-4E33-B366-B26068F109EC}" destId="{23C18ED7-1CBC-4C28-9D9A-2CE46975C5F8}" srcOrd="1" destOrd="0" parTransId="{9734582C-F868-4D65-BBB3-1099971A0175}" sibTransId="{7E456250-0900-4353-BE6B-8B7C0A3FEDAF}"/>
    <dgm:cxn modelId="{61556ACD-6FD2-49A5-AAFC-60B9E3D75218}" srcId="{640F3B7D-B638-4E33-B366-B26068F109EC}" destId="{AE521510-9F3F-4BBB-BAA7-5E0B66F40B8D}" srcOrd="4" destOrd="0" parTransId="{AD4DEE00-057E-4B62-A424-6887387DEFBE}" sibTransId="{FA37C61A-43A7-44B6-9E5B-9A80282DB90D}"/>
    <dgm:cxn modelId="{FCC92CD7-4D26-4CB5-88D9-2594C97EB487}" srcId="{640F3B7D-B638-4E33-B366-B26068F109EC}" destId="{07432E84-DE86-4EAB-881F-41E791E6BD22}" srcOrd="0" destOrd="0" parTransId="{12ED205F-C1E8-4A6F-B0F1-31EA060D34CB}" sibTransId="{0EFB668C-A6C1-4902-9F91-627EEF4F8135}"/>
    <dgm:cxn modelId="{8F473B44-7667-454F-8578-11FFEC6B3645}" srcId="{4ACAA719-3927-467E-BA5B-F466ABE9D4A1}" destId="{F9D88C9F-EEA4-4D8F-BB20-02D8D1F57687}" srcOrd="0" destOrd="0" parTransId="{A8F58BCB-EDAE-43EE-B66B-1FBE7FC748A9}" sibTransId="{A4ECB1DF-70DA-4A5B-8D5D-6045525CE206}"/>
    <dgm:cxn modelId="{1C2B5659-889B-4634-BD8A-ED313CF2A20D}" type="presOf" srcId="{A206270F-3EB6-4438-96F3-74B83BC2D6E8}" destId="{38921A79-10CE-4D12-9F94-DD41956E7445}" srcOrd="1" destOrd="0" presId="urn:microsoft.com/office/officeart/2005/8/layout/process1"/>
    <dgm:cxn modelId="{D034A1B6-C1DB-4ACD-8BCB-8615697ABD98}" type="presOf" srcId="{F9D88C9F-EEA4-4D8F-BB20-02D8D1F57687}" destId="{A929EB87-9D0C-466A-AFC1-B4ED508915CF}" srcOrd="0" destOrd="1" presId="urn:microsoft.com/office/officeart/2005/8/layout/process1"/>
    <dgm:cxn modelId="{AEE49D91-7BD6-4678-B871-1C2804FA6E7B}" type="presOf" srcId="{23C18ED7-1CBC-4C28-9D9A-2CE46975C5F8}" destId="{F82E9EF8-3346-48CB-B41F-3C67C065D599}" srcOrd="0" destOrd="2" presId="urn:microsoft.com/office/officeart/2005/8/layout/process1"/>
    <dgm:cxn modelId="{ACFC30F5-DC5E-4812-B013-F2FEF127E7F1}" type="presOf" srcId="{66A0B60B-B8EE-43E7-96DF-03785B27224F}" destId="{F82E9EF8-3346-48CB-B41F-3C67C065D599}" srcOrd="0" destOrd="4" presId="urn:microsoft.com/office/officeart/2005/8/layout/process1"/>
    <dgm:cxn modelId="{1A5A48CC-9AAB-43FA-B9B7-A53C3DCFBD62}" srcId="{4ACAA719-3927-467E-BA5B-F466ABE9D4A1}" destId="{26357DE7-D785-429A-97BA-CF58B98DDE3A}" srcOrd="3" destOrd="0" parTransId="{679131EC-599F-4BD9-890F-7EDF909D5DC6}" sibTransId="{166BCC53-5468-49AC-B404-BB8A653206B1}"/>
    <dgm:cxn modelId="{FC7B6DEB-E311-4822-B60A-B26F8CD1381A}" type="presParOf" srcId="{91D41827-FBDB-407A-B3AF-37982886B8A6}" destId="{F82E9EF8-3346-48CB-B41F-3C67C065D599}" srcOrd="0" destOrd="0" presId="urn:microsoft.com/office/officeart/2005/8/layout/process1"/>
    <dgm:cxn modelId="{ED6987D5-7733-471B-ABF1-D03B3CA90365}" type="presParOf" srcId="{91D41827-FBDB-407A-B3AF-37982886B8A6}" destId="{6F0F2E11-4445-46A2-B763-9EF4C28AE294}" srcOrd="1" destOrd="0" presId="urn:microsoft.com/office/officeart/2005/8/layout/process1"/>
    <dgm:cxn modelId="{1D44E683-C9E6-4D98-A69F-AEB33A8C96A2}" type="presParOf" srcId="{6F0F2E11-4445-46A2-B763-9EF4C28AE294}" destId="{38921A79-10CE-4D12-9F94-DD41956E7445}" srcOrd="0" destOrd="0" presId="urn:microsoft.com/office/officeart/2005/8/layout/process1"/>
    <dgm:cxn modelId="{11BF886A-7552-464F-930A-652CCA2CEF2D}" type="presParOf" srcId="{91D41827-FBDB-407A-B3AF-37982886B8A6}" destId="{A929EB87-9D0C-466A-AFC1-B4ED508915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D1F67A-8688-4FA8-A20C-F7F85E4A2DE5}" type="doc">
      <dgm:prSet loTypeId="urn:microsoft.com/office/officeart/2005/8/layout/b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2355797F-6B38-4F8B-BB31-1A17BEC1C5A7}">
      <dgm:prSet custT="1"/>
      <dgm:spPr/>
      <dgm:t>
        <a:bodyPr/>
        <a:lstStyle/>
        <a:p>
          <a:pPr rtl="0"/>
          <a:r>
            <a:rPr lang="fr-CA" sz="3200" dirty="0" smtClean="0"/>
            <a:t>Appétit</a:t>
          </a:r>
          <a:endParaRPr lang="fr-CA" sz="3600" dirty="0"/>
        </a:p>
      </dgm:t>
    </dgm:pt>
    <dgm:pt modelId="{74E35930-4518-4449-9A3D-9EC468D898F4}" type="parTrans" cxnId="{27D822CD-EBDA-4243-A9E6-8B342A471323}">
      <dgm:prSet/>
      <dgm:spPr/>
      <dgm:t>
        <a:bodyPr/>
        <a:lstStyle/>
        <a:p>
          <a:endParaRPr lang="fr-CA"/>
        </a:p>
      </dgm:t>
    </dgm:pt>
    <dgm:pt modelId="{1B06E635-B699-4470-B856-7A7B66782B19}" type="sibTrans" cxnId="{27D822CD-EBDA-4243-A9E6-8B342A471323}">
      <dgm:prSet/>
      <dgm:spPr/>
      <dgm:t>
        <a:bodyPr/>
        <a:lstStyle/>
        <a:p>
          <a:endParaRPr lang="fr-CA"/>
        </a:p>
      </dgm:t>
    </dgm:pt>
    <dgm:pt modelId="{DE0ACEBB-0C49-4CC1-AFC7-13CB923E8F47}">
      <dgm:prSet/>
      <dgm:spPr/>
      <dgm:t>
        <a:bodyPr/>
        <a:lstStyle/>
        <a:p>
          <a:pPr rtl="0"/>
          <a:r>
            <a:rPr lang="fr-CA" dirty="0" smtClean="0"/>
            <a:t>Tendance, désir instinctif</a:t>
          </a:r>
          <a:endParaRPr lang="fr-CA" dirty="0"/>
        </a:p>
      </dgm:t>
    </dgm:pt>
    <dgm:pt modelId="{59D2A8DD-959B-42D4-9916-5F3AF6431FD9}" type="parTrans" cxnId="{92CFBDDF-A011-4F93-BFEE-A19365BB54D1}">
      <dgm:prSet/>
      <dgm:spPr/>
      <dgm:t>
        <a:bodyPr/>
        <a:lstStyle/>
        <a:p>
          <a:endParaRPr lang="fr-CA"/>
        </a:p>
      </dgm:t>
    </dgm:pt>
    <dgm:pt modelId="{F728FD6C-2ADD-4DFB-9D27-31D0B668AA82}" type="sibTrans" cxnId="{92CFBDDF-A011-4F93-BFEE-A19365BB54D1}">
      <dgm:prSet/>
      <dgm:spPr/>
      <dgm:t>
        <a:bodyPr/>
        <a:lstStyle/>
        <a:p>
          <a:endParaRPr lang="fr-CA"/>
        </a:p>
      </dgm:t>
    </dgm:pt>
    <dgm:pt modelId="{CD5149B4-40C2-4F35-8F55-3EE03223DD3C}">
      <dgm:prSet custT="1"/>
      <dgm:spPr/>
      <dgm:t>
        <a:bodyPr/>
        <a:lstStyle/>
        <a:p>
          <a:pPr rtl="0"/>
          <a:r>
            <a:rPr lang="fr-CA" sz="3200" dirty="0" smtClean="0"/>
            <a:t>Faim</a:t>
          </a:r>
          <a:endParaRPr lang="fr-CA" sz="3600" dirty="0"/>
        </a:p>
      </dgm:t>
    </dgm:pt>
    <dgm:pt modelId="{498F31E6-BA62-4E0C-9C01-B6AD4733BF63}" type="parTrans" cxnId="{7F087CC9-8250-4C47-9256-91EBCC24284A}">
      <dgm:prSet/>
      <dgm:spPr/>
      <dgm:t>
        <a:bodyPr/>
        <a:lstStyle/>
        <a:p>
          <a:endParaRPr lang="fr-CA"/>
        </a:p>
      </dgm:t>
    </dgm:pt>
    <dgm:pt modelId="{371C6F35-C36D-4639-96B9-AA880CA08A48}" type="sibTrans" cxnId="{7F087CC9-8250-4C47-9256-91EBCC24284A}">
      <dgm:prSet/>
      <dgm:spPr/>
      <dgm:t>
        <a:bodyPr/>
        <a:lstStyle/>
        <a:p>
          <a:endParaRPr lang="fr-CA"/>
        </a:p>
      </dgm:t>
    </dgm:pt>
    <dgm:pt modelId="{F9AE832A-36C4-40C3-AF60-400790E600FC}">
      <dgm:prSet/>
      <dgm:spPr/>
      <dgm:t>
        <a:bodyPr/>
        <a:lstStyle/>
        <a:p>
          <a:pPr rtl="0"/>
          <a:r>
            <a:rPr lang="fr-CA" dirty="0" smtClean="0"/>
            <a:t>Sensations apparaissant après un certain temps sans manger, qui amène à rechercher de la nourriture</a:t>
          </a:r>
          <a:endParaRPr lang="fr-CA" dirty="0"/>
        </a:p>
      </dgm:t>
    </dgm:pt>
    <dgm:pt modelId="{A4360EAE-AD5B-47AE-8ED3-4EB5BAA1C8D5}" type="parTrans" cxnId="{188F0782-8A3C-460E-AC20-F143CEB29778}">
      <dgm:prSet/>
      <dgm:spPr/>
      <dgm:t>
        <a:bodyPr/>
        <a:lstStyle/>
        <a:p>
          <a:endParaRPr lang="fr-CA"/>
        </a:p>
      </dgm:t>
    </dgm:pt>
    <dgm:pt modelId="{7EA2985C-A4B2-442C-8F28-C88CDB4AE682}" type="sibTrans" cxnId="{188F0782-8A3C-460E-AC20-F143CEB29778}">
      <dgm:prSet/>
      <dgm:spPr/>
      <dgm:t>
        <a:bodyPr/>
        <a:lstStyle/>
        <a:p>
          <a:endParaRPr lang="fr-CA"/>
        </a:p>
      </dgm:t>
    </dgm:pt>
    <dgm:pt modelId="{5CEAEF74-75F2-4557-9BB8-36CAC1349493}">
      <dgm:prSet/>
      <dgm:spPr/>
      <dgm:t>
        <a:bodyPr/>
        <a:lstStyle/>
        <a:p>
          <a:pPr rtl="0"/>
          <a:r>
            <a:rPr lang="fr-CA" dirty="0" smtClean="0"/>
            <a:t>Désir de manger</a:t>
          </a:r>
          <a:endParaRPr lang="fr-CA" dirty="0"/>
        </a:p>
      </dgm:t>
    </dgm:pt>
    <dgm:pt modelId="{4D766369-613D-434A-A6C3-72FB5BE13480}" type="parTrans" cxnId="{DAE39B8F-338E-4372-A7AF-4B8ECC2AD315}">
      <dgm:prSet/>
      <dgm:spPr/>
      <dgm:t>
        <a:bodyPr/>
        <a:lstStyle/>
        <a:p>
          <a:endParaRPr lang="fr-CA"/>
        </a:p>
      </dgm:t>
    </dgm:pt>
    <dgm:pt modelId="{E1C0493B-D1BB-4B60-B447-58384CCD7BA2}" type="sibTrans" cxnId="{DAE39B8F-338E-4372-A7AF-4B8ECC2AD315}">
      <dgm:prSet/>
      <dgm:spPr/>
      <dgm:t>
        <a:bodyPr/>
        <a:lstStyle/>
        <a:p>
          <a:endParaRPr lang="fr-CA"/>
        </a:p>
      </dgm:t>
    </dgm:pt>
    <dgm:pt modelId="{1E452AD3-167A-423C-81EE-5E9E98DD5623}">
      <dgm:prSet/>
      <dgm:spPr/>
      <dgm:t>
        <a:bodyPr/>
        <a:lstStyle/>
        <a:p>
          <a:pPr rtl="0"/>
          <a:r>
            <a:rPr lang="fr-CA" dirty="0" smtClean="0"/>
            <a:t>Disparaît avec ingestion de nourriture</a:t>
          </a:r>
          <a:endParaRPr lang="fr-CA" dirty="0"/>
        </a:p>
      </dgm:t>
    </dgm:pt>
    <dgm:pt modelId="{70CE75C6-EE8B-473D-AE80-F16A3ADCBF95}" type="parTrans" cxnId="{C35A24A0-0D8B-4D44-91A4-EB7344658886}">
      <dgm:prSet/>
      <dgm:spPr/>
      <dgm:t>
        <a:bodyPr/>
        <a:lstStyle/>
        <a:p>
          <a:endParaRPr lang="fr-CA"/>
        </a:p>
      </dgm:t>
    </dgm:pt>
    <dgm:pt modelId="{DDA008DA-21C8-4210-8D82-D7DA51CB9C12}" type="sibTrans" cxnId="{C35A24A0-0D8B-4D44-91A4-EB7344658886}">
      <dgm:prSet/>
      <dgm:spPr/>
      <dgm:t>
        <a:bodyPr/>
        <a:lstStyle/>
        <a:p>
          <a:endParaRPr lang="fr-CA"/>
        </a:p>
      </dgm:t>
    </dgm:pt>
    <dgm:pt modelId="{E186E4DA-4AF9-4EFA-9AD5-FF855FFB256C}" type="pres">
      <dgm:prSet presAssocID="{22D1F67A-8688-4FA8-A20C-F7F85E4A2DE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F844B06-9212-4347-8067-2578AD0D5060}" type="pres">
      <dgm:prSet presAssocID="{2355797F-6B38-4F8B-BB31-1A17BEC1C5A7}" presName="compNode" presStyleCnt="0"/>
      <dgm:spPr/>
    </dgm:pt>
    <dgm:pt modelId="{BFE8FD2C-64BC-4B0F-AE1D-59C87F9EA68B}" type="pres">
      <dgm:prSet presAssocID="{2355797F-6B38-4F8B-BB31-1A17BEC1C5A7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F946834-4688-4452-96ED-64C1973534FF}" type="pres">
      <dgm:prSet presAssocID="{2355797F-6B38-4F8B-BB31-1A17BEC1C5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47A6BDD-F79C-4181-A58F-272FD470EB27}" type="pres">
      <dgm:prSet presAssocID="{2355797F-6B38-4F8B-BB31-1A17BEC1C5A7}" presName="parentRect" presStyleLbl="alignNode1" presStyleIdx="0" presStyleCnt="2"/>
      <dgm:spPr/>
      <dgm:t>
        <a:bodyPr/>
        <a:lstStyle/>
        <a:p>
          <a:endParaRPr lang="fr-CA"/>
        </a:p>
      </dgm:t>
    </dgm:pt>
    <dgm:pt modelId="{F27CA318-1C62-4890-BBC8-EC310B5904BD}" type="pres">
      <dgm:prSet presAssocID="{2355797F-6B38-4F8B-BB31-1A17BEC1C5A7}" presName="adorn" presStyleLbl="fgAccFollowNode1" presStyleIdx="0" presStyleCnt="2"/>
      <dgm:spPr/>
    </dgm:pt>
    <dgm:pt modelId="{76E81C20-AD62-4010-92F6-D7EFC521874C}" type="pres">
      <dgm:prSet presAssocID="{1B06E635-B699-4470-B856-7A7B66782B19}" presName="sibTrans" presStyleLbl="sibTrans2D1" presStyleIdx="0" presStyleCnt="0"/>
      <dgm:spPr/>
      <dgm:t>
        <a:bodyPr/>
        <a:lstStyle/>
        <a:p>
          <a:endParaRPr lang="fr-CA"/>
        </a:p>
      </dgm:t>
    </dgm:pt>
    <dgm:pt modelId="{56DFFD6E-416B-46A3-8BE9-8CAC07E51ACF}" type="pres">
      <dgm:prSet presAssocID="{CD5149B4-40C2-4F35-8F55-3EE03223DD3C}" presName="compNode" presStyleCnt="0"/>
      <dgm:spPr/>
    </dgm:pt>
    <dgm:pt modelId="{9D0AD166-8C05-41E5-9139-8628D0B01E83}" type="pres">
      <dgm:prSet presAssocID="{CD5149B4-40C2-4F35-8F55-3EE03223DD3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4917C40-9A94-4460-833C-904409992B08}" type="pres">
      <dgm:prSet presAssocID="{CD5149B4-40C2-4F35-8F55-3EE03223DD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6E4BCDB-901A-4366-9681-2FC1ED5ACA16}" type="pres">
      <dgm:prSet presAssocID="{CD5149B4-40C2-4F35-8F55-3EE03223DD3C}" presName="parentRect" presStyleLbl="alignNode1" presStyleIdx="1" presStyleCnt="2"/>
      <dgm:spPr/>
      <dgm:t>
        <a:bodyPr/>
        <a:lstStyle/>
        <a:p>
          <a:endParaRPr lang="fr-CA"/>
        </a:p>
      </dgm:t>
    </dgm:pt>
    <dgm:pt modelId="{8692E393-8FAD-4376-ADFF-40D9767B412E}" type="pres">
      <dgm:prSet presAssocID="{CD5149B4-40C2-4F35-8F55-3EE03223DD3C}" presName="adorn" presStyleLbl="fgAccFollowNode1" presStyleIdx="1" presStyleCnt="2"/>
      <dgm:spPr/>
    </dgm:pt>
  </dgm:ptLst>
  <dgm:cxnLst>
    <dgm:cxn modelId="{7F087CC9-8250-4C47-9256-91EBCC24284A}" srcId="{22D1F67A-8688-4FA8-A20C-F7F85E4A2DE5}" destId="{CD5149B4-40C2-4F35-8F55-3EE03223DD3C}" srcOrd="1" destOrd="0" parTransId="{498F31E6-BA62-4E0C-9C01-B6AD4733BF63}" sibTransId="{371C6F35-C36D-4639-96B9-AA880CA08A48}"/>
    <dgm:cxn modelId="{27D822CD-EBDA-4243-A9E6-8B342A471323}" srcId="{22D1F67A-8688-4FA8-A20C-F7F85E4A2DE5}" destId="{2355797F-6B38-4F8B-BB31-1A17BEC1C5A7}" srcOrd="0" destOrd="0" parTransId="{74E35930-4518-4449-9A3D-9EC468D898F4}" sibTransId="{1B06E635-B699-4470-B856-7A7B66782B19}"/>
    <dgm:cxn modelId="{96804183-E91C-4814-9745-5E185B38D3F1}" type="presOf" srcId="{2355797F-6B38-4F8B-BB31-1A17BEC1C5A7}" destId="{CF946834-4688-4452-96ED-64C1973534FF}" srcOrd="0" destOrd="0" presId="urn:microsoft.com/office/officeart/2005/8/layout/bList2"/>
    <dgm:cxn modelId="{C35A24A0-0D8B-4D44-91A4-EB7344658886}" srcId="{CD5149B4-40C2-4F35-8F55-3EE03223DD3C}" destId="{1E452AD3-167A-423C-81EE-5E9E98DD5623}" srcOrd="1" destOrd="0" parTransId="{70CE75C6-EE8B-473D-AE80-F16A3ADCBF95}" sibTransId="{DDA008DA-21C8-4210-8D82-D7DA51CB9C12}"/>
    <dgm:cxn modelId="{62BE6DFA-C964-4D3E-9C54-956728927297}" type="presOf" srcId="{1B06E635-B699-4470-B856-7A7B66782B19}" destId="{76E81C20-AD62-4010-92F6-D7EFC521874C}" srcOrd="0" destOrd="0" presId="urn:microsoft.com/office/officeart/2005/8/layout/bList2"/>
    <dgm:cxn modelId="{8695C0B6-79C5-4D3A-9706-1CC6B089F96A}" type="presOf" srcId="{1E452AD3-167A-423C-81EE-5E9E98DD5623}" destId="{9D0AD166-8C05-41E5-9139-8628D0B01E83}" srcOrd="0" destOrd="1" presId="urn:microsoft.com/office/officeart/2005/8/layout/bList2"/>
    <dgm:cxn modelId="{6005DC50-CB9A-4B6E-85E6-49BF433895A1}" type="presOf" srcId="{CD5149B4-40C2-4F35-8F55-3EE03223DD3C}" destId="{46E4BCDB-901A-4366-9681-2FC1ED5ACA16}" srcOrd="1" destOrd="0" presId="urn:microsoft.com/office/officeart/2005/8/layout/bList2"/>
    <dgm:cxn modelId="{2A26AFF7-16F7-4C2E-9321-BF86787D604E}" type="presOf" srcId="{2355797F-6B38-4F8B-BB31-1A17BEC1C5A7}" destId="{D47A6BDD-F79C-4181-A58F-272FD470EB27}" srcOrd="1" destOrd="0" presId="urn:microsoft.com/office/officeart/2005/8/layout/bList2"/>
    <dgm:cxn modelId="{D2949C7E-18FE-4EB2-8E3C-9F205A342465}" type="presOf" srcId="{5CEAEF74-75F2-4557-9BB8-36CAC1349493}" destId="{BFE8FD2C-64BC-4B0F-AE1D-59C87F9EA68B}" srcOrd="0" destOrd="1" presId="urn:microsoft.com/office/officeart/2005/8/layout/bList2"/>
    <dgm:cxn modelId="{6622E9B0-3FAF-42DD-A96A-1A9D3FCED722}" type="presOf" srcId="{22D1F67A-8688-4FA8-A20C-F7F85E4A2DE5}" destId="{E186E4DA-4AF9-4EFA-9AD5-FF855FFB256C}" srcOrd="0" destOrd="0" presId="urn:microsoft.com/office/officeart/2005/8/layout/bList2"/>
    <dgm:cxn modelId="{92CFBDDF-A011-4F93-BFEE-A19365BB54D1}" srcId="{2355797F-6B38-4F8B-BB31-1A17BEC1C5A7}" destId="{DE0ACEBB-0C49-4CC1-AFC7-13CB923E8F47}" srcOrd="0" destOrd="0" parTransId="{59D2A8DD-959B-42D4-9916-5F3AF6431FD9}" sibTransId="{F728FD6C-2ADD-4DFB-9D27-31D0B668AA82}"/>
    <dgm:cxn modelId="{188F0782-8A3C-460E-AC20-F143CEB29778}" srcId="{CD5149B4-40C2-4F35-8F55-3EE03223DD3C}" destId="{F9AE832A-36C4-40C3-AF60-400790E600FC}" srcOrd="0" destOrd="0" parTransId="{A4360EAE-AD5B-47AE-8ED3-4EB5BAA1C8D5}" sibTransId="{7EA2985C-A4B2-442C-8F28-C88CDB4AE682}"/>
    <dgm:cxn modelId="{DAE39B8F-338E-4372-A7AF-4B8ECC2AD315}" srcId="{2355797F-6B38-4F8B-BB31-1A17BEC1C5A7}" destId="{5CEAEF74-75F2-4557-9BB8-36CAC1349493}" srcOrd="1" destOrd="0" parTransId="{4D766369-613D-434A-A6C3-72FB5BE13480}" sibTransId="{E1C0493B-D1BB-4B60-B447-58384CCD7BA2}"/>
    <dgm:cxn modelId="{4E004F50-15F1-48E9-9520-FC865D1370A4}" type="presOf" srcId="{CD5149B4-40C2-4F35-8F55-3EE03223DD3C}" destId="{44917C40-9A94-4460-833C-904409992B08}" srcOrd="0" destOrd="0" presId="urn:microsoft.com/office/officeart/2005/8/layout/bList2"/>
    <dgm:cxn modelId="{7AC24B81-DC31-468D-81C2-0210953AE8FA}" type="presOf" srcId="{DE0ACEBB-0C49-4CC1-AFC7-13CB923E8F47}" destId="{BFE8FD2C-64BC-4B0F-AE1D-59C87F9EA68B}" srcOrd="0" destOrd="0" presId="urn:microsoft.com/office/officeart/2005/8/layout/bList2"/>
    <dgm:cxn modelId="{4BDAF6AD-AC69-4097-9A93-B6863EC1A578}" type="presOf" srcId="{F9AE832A-36C4-40C3-AF60-400790E600FC}" destId="{9D0AD166-8C05-41E5-9139-8628D0B01E83}" srcOrd="0" destOrd="0" presId="urn:microsoft.com/office/officeart/2005/8/layout/bList2"/>
    <dgm:cxn modelId="{3A55BC9D-12B0-432D-90E4-BCA1D83E480D}" type="presParOf" srcId="{E186E4DA-4AF9-4EFA-9AD5-FF855FFB256C}" destId="{2F844B06-9212-4347-8067-2578AD0D5060}" srcOrd="0" destOrd="0" presId="urn:microsoft.com/office/officeart/2005/8/layout/bList2"/>
    <dgm:cxn modelId="{81F136FC-5069-4A3A-A1FC-626BDFAA6865}" type="presParOf" srcId="{2F844B06-9212-4347-8067-2578AD0D5060}" destId="{BFE8FD2C-64BC-4B0F-AE1D-59C87F9EA68B}" srcOrd="0" destOrd="0" presId="urn:microsoft.com/office/officeart/2005/8/layout/bList2"/>
    <dgm:cxn modelId="{76BE5407-FFDF-4A23-9D2C-53F7D69FB39D}" type="presParOf" srcId="{2F844B06-9212-4347-8067-2578AD0D5060}" destId="{CF946834-4688-4452-96ED-64C1973534FF}" srcOrd="1" destOrd="0" presId="urn:microsoft.com/office/officeart/2005/8/layout/bList2"/>
    <dgm:cxn modelId="{782EF0ED-E097-4DEE-8476-919F04FC03ED}" type="presParOf" srcId="{2F844B06-9212-4347-8067-2578AD0D5060}" destId="{D47A6BDD-F79C-4181-A58F-272FD470EB27}" srcOrd="2" destOrd="0" presId="urn:microsoft.com/office/officeart/2005/8/layout/bList2"/>
    <dgm:cxn modelId="{30BADD5F-C157-4AE9-AF5E-979F7AB57854}" type="presParOf" srcId="{2F844B06-9212-4347-8067-2578AD0D5060}" destId="{F27CA318-1C62-4890-BBC8-EC310B5904BD}" srcOrd="3" destOrd="0" presId="urn:microsoft.com/office/officeart/2005/8/layout/bList2"/>
    <dgm:cxn modelId="{1582C853-B65E-42C8-8809-9135972291DE}" type="presParOf" srcId="{E186E4DA-4AF9-4EFA-9AD5-FF855FFB256C}" destId="{76E81C20-AD62-4010-92F6-D7EFC521874C}" srcOrd="1" destOrd="0" presId="urn:microsoft.com/office/officeart/2005/8/layout/bList2"/>
    <dgm:cxn modelId="{2491AD1A-6FF4-49A2-90F2-56F0D01556F9}" type="presParOf" srcId="{E186E4DA-4AF9-4EFA-9AD5-FF855FFB256C}" destId="{56DFFD6E-416B-46A3-8BE9-8CAC07E51ACF}" srcOrd="2" destOrd="0" presId="urn:microsoft.com/office/officeart/2005/8/layout/bList2"/>
    <dgm:cxn modelId="{92959AE6-1A6A-42F7-974A-FA409BD4BD58}" type="presParOf" srcId="{56DFFD6E-416B-46A3-8BE9-8CAC07E51ACF}" destId="{9D0AD166-8C05-41E5-9139-8628D0B01E83}" srcOrd="0" destOrd="0" presId="urn:microsoft.com/office/officeart/2005/8/layout/bList2"/>
    <dgm:cxn modelId="{4C1CB94C-5015-4FDA-87AD-74FC224359DB}" type="presParOf" srcId="{56DFFD6E-416B-46A3-8BE9-8CAC07E51ACF}" destId="{44917C40-9A94-4460-833C-904409992B08}" srcOrd="1" destOrd="0" presId="urn:microsoft.com/office/officeart/2005/8/layout/bList2"/>
    <dgm:cxn modelId="{4E55B089-6318-4D12-AEDF-7BCBE0F68EC8}" type="presParOf" srcId="{56DFFD6E-416B-46A3-8BE9-8CAC07E51ACF}" destId="{46E4BCDB-901A-4366-9681-2FC1ED5ACA16}" srcOrd="2" destOrd="0" presId="urn:microsoft.com/office/officeart/2005/8/layout/bList2"/>
    <dgm:cxn modelId="{82560E5A-CF16-4F0C-9771-1CB232A316F1}" type="presParOf" srcId="{56DFFD6E-416B-46A3-8BE9-8CAC07E51ACF}" destId="{8692E393-8FAD-4376-ADFF-40D9767B412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A8C6E50-467B-4245-938A-5B8E5D4EAF2D}" type="doc">
      <dgm:prSet loTypeId="urn:microsoft.com/office/officeart/2005/8/layout/hList1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fr-CA"/>
        </a:p>
      </dgm:t>
    </dgm:pt>
    <dgm:pt modelId="{163D7435-F2CC-455C-A443-618E29A00F3F}">
      <dgm:prSet custT="1"/>
      <dgm:spPr/>
      <dgm:t>
        <a:bodyPr/>
        <a:lstStyle/>
        <a:p>
          <a:pPr rtl="0"/>
          <a:r>
            <a:rPr lang="fr-CA" sz="3200" dirty="0" smtClean="0"/>
            <a:t>Vraie faim</a:t>
          </a:r>
          <a:endParaRPr lang="fr-CA" sz="3200" dirty="0"/>
        </a:p>
      </dgm:t>
    </dgm:pt>
    <dgm:pt modelId="{D485301A-5830-491D-BDDA-AE103A1162BA}" type="parTrans" cxnId="{C11AE1E5-E085-42D0-A251-A5826E957C8B}">
      <dgm:prSet/>
      <dgm:spPr/>
      <dgm:t>
        <a:bodyPr/>
        <a:lstStyle/>
        <a:p>
          <a:endParaRPr lang="fr-CA"/>
        </a:p>
      </dgm:t>
    </dgm:pt>
    <dgm:pt modelId="{E9C4522B-C99A-4658-9357-C84AB0CD172F}" type="sibTrans" cxnId="{C11AE1E5-E085-42D0-A251-A5826E957C8B}">
      <dgm:prSet/>
      <dgm:spPr/>
      <dgm:t>
        <a:bodyPr/>
        <a:lstStyle/>
        <a:p>
          <a:endParaRPr lang="fr-CA"/>
        </a:p>
      </dgm:t>
    </dgm:pt>
    <dgm:pt modelId="{1E6E8F28-BEE6-4244-992B-D8D4372090C9}">
      <dgm:prSet/>
      <dgm:spPr/>
      <dgm:t>
        <a:bodyPr/>
        <a:lstStyle/>
        <a:p>
          <a:pPr rtl="0"/>
          <a:r>
            <a:rPr lang="fr-CA" dirty="0" smtClean="0"/>
            <a:t>Creux, inconfort, crampe, sensation a/n estomac, derrière ou sous sternum</a:t>
          </a:r>
          <a:endParaRPr lang="fr-CA" dirty="0"/>
        </a:p>
      </dgm:t>
    </dgm:pt>
    <dgm:pt modelId="{4A2D8233-DDF9-4729-8693-5E5F563CAA7C}" type="parTrans" cxnId="{D2DE9D5E-0EDD-473A-A486-F2806C43E860}">
      <dgm:prSet/>
      <dgm:spPr/>
      <dgm:t>
        <a:bodyPr/>
        <a:lstStyle/>
        <a:p>
          <a:endParaRPr lang="fr-CA"/>
        </a:p>
      </dgm:t>
    </dgm:pt>
    <dgm:pt modelId="{1A1829A0-329F-48A4-84C3-CB9644954E64}" type="sibTrans" cxnId="{D2DE9D5E-0EDD-473A-A486-F2806C43E860}">
      <dgm:prSet/>
      <dgm:spPr/>
      <dgm:t>
        <a:bodyPr/>
        <a:lstStyle/>
        <a:p>
          <a:endParaRPr lang="fr-CA"/>
        </a:p>
      </dgm:t>
    </dgm:pt>
    <dgm:pt modelId="{C28A6B54-23AF-45D5-A4A6-E8A90CF5A8D8}">
      <dgm:prSet/>
      <dgm:spPr/>
      <dgm:t>
        <a:bodyPr/>
        <a:lstStyle/>
        <a:p>
          <a:pPr rtl="0"/>
          <a:r>
            <a:rPr lang="fr-CA" dirty="0" smtClean="0"/>
            <a:t>Faiblesse, irritabilité, mal de tête, tremblements</a:t>
          </a:r>
          <a:endParaRPr lang="fr-CA" dirty="0"/>
        </a:p>
      </dgm:t>
    </dgm:pt>
    <dgm:pt modelId="{11522832-6104-41D6-8144-6EBBBAA4D1F4}" type="parTrans" cxnId="{3AC7D538-A4AE-4276-A612-77E4B0A2FB73}">
      <dgm:prSet/>
      <dgm:spPr/>
      <dgm:t>
        <a:bodyPr/>
        <a:lstStyle/>
        <a:p>
          <a:endParaRPr lang="fr-CA"/>
        </a:p>
      </dgm:t>
    </dgm:pt>
    <dgm:pt modelId="{50B44939-2914-4B12-B97A-7D3B3ABA12B5}" type="sibTrans" cxnId="{3AC7D538-A4AE-4276-A612-77E4B0A2FB73}">
      <dgm:prSet/>
      <dgm:spPr/>
      <dgm:t>
        <a:bodyPr/>
        <a:lstStyle/>
        <a:p>
          <a:endParaRPr lang="fr-CA"/>
        </a:p>
      </dgm:t>
    </dgm:pt>
    <dgm:pt modelId="{F3507BBB-E4C5-4758-A3F9-E33F71E3EA15}">
      <dgm:prSet/>
      <dgm:spPr/>
      <dgm:t>
        <a:bodyPr/>
        <a:lstStyle/>
        <a:p>
          <a:pPr rtl="0"/>
          <a:r>
            <a:rPr lang="fr-CA" dirty="0" smtClean="0"/>
            <a:t>Manger pour soulager → bien-être physique</a:t>
          </a:r>
          <a:endParaRPr lang="fr-CA" dirty="0"/>
        </a:p>
      </dgm:t>
    </dgm:pt>
    <dgm:pt modelId="{BD05967C-1D6C-4D07-99D4-188DB34F1D36}" type="parTrans" cxnId="{A41AEB3F-E3CA-4421-98BB-38CE01B587AC}">
      <dgm:prSet/>
      <dgm:spPr/>
      <dgm:t>
        <a:bodyPr/>
        <a:lstStyle/>
        <a:p>
          <a:endParaRPr lang="fr-CA"/>
        </a:p>
      </dgm:t>
    </dgm:pt>
    <dgm:pt modelId="{2757133B-247C-4537-9BFF-D35DDBE86F53}" type="sibTrans" cxnId="{A41AEB3F-E3CA-4421-98BB-38CE01B587AC}">
      <dgm:prSet/>
      <dgm:spPr/>
      <dgm:t>
        <a:bodyPr/>
        <a:lstStyle/>
        <a:p>
          <a:endParaRPr lang="fr-CA"/>
        </a:p>
      </dgm:t>
    </dgm:pt>
    <dgm:pt modelId="{917ECE09-1B3E-47C2-8189-F09B7FD87B20}">
      <dgm:prSet/>
      <dgm:spPr/>
      <dgm:t>
        <a:bodyPr/>
        <a:lstStyle/>
        <a:p>
          <a:pPr rtl="0"/>
          <a:r>
            <a:rPr lang="fr-CA" dirty="0" smtClean="0"/>
            <a:t>Ignorer → peut contribuer au gain pondéral</a:t>
          </a:r>
          <a:endParaRPr lang="fr-CA" dirty="0"/>
        </a:p>
      </dgm:t>
    </dgm:pt>
    <dgm:pt modelId="{6DABA510-0B84-4871-B2A2-7A5EC065C7D8}" type="parTrans" cxnId="{04CD4129-6D35-4567-848E-DA2DF2939F97}">
      <dgm:prSet/>
      <dgm:spPr/>
      <dgm:t>
        <a:bodyPr/>
        <a:lstStyle/>
        <a:p>
          <a:endParaRPr lang="fr-CA"/>
        </a:p>
      </dgm:t>
    </dgm:pt>
    <dgm:pt modelId="{FE17CB65-CAE9-4531-AE99-CD9CA1DC85A7}" type="sibTrans" cxnId="{04CD4129-6D35-4567-848E-DA2DF2939F97}">
      <dgm:prSet/>
      <dgm:spPr/>
      <dgm:t>
        <a:bodyPr/>
        <a:lstStyle/>
        <a:p>
          <a:endParaRPr lang="fr-CA"/>
        </a:p>
      </dgm:t>
    </dgm:pt>
    <dgm:pt modelId="{9789FA11-4E74-478E-BEF0-36E51A785F4F}" type="pres">
      <dgm:prSet presAssocID="{0A8C6E50-467B-4245-938A-5B8E5D4EAF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6E93DF58-21F2-44B6-B449-94426906893C}" type="pres">
      <dgm:prSet presAssocID="{163D7435-F2CC-455C-A443-618E29A00F3F}" presName="composite" presStyleCnt="0"/>
      <dgm:spPr/>
    </dgm:pt>
    <dgm:pt modelId="{E7998DE4-9E67-424B-ADD0-3AEB55BB0940}" type="pres">
      <dgm:prSet presAssocID="{163D7435-F2CC-455C-A443-618E29A00F3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56AC3B3-1E50-4306-BCF3-E6E9F08371E9}" type="pres">
      <dgm:prSet presAssocID="{163D7435-F2CC-455C-A443-618E29A00F3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41AEB3F-E3CA-4421-98BB-38CE01B587AC}" srcId="{163D7435-F2CC-455C-A443-618E29A00F3F}" destId="{F3507BBB-E4C5-4758-A3F9-E33F71E3EA15}" srcOrd="2" destOrd="0" parTransId="{BD05967C-1D6C-4D07-99D4-188DB34F1D36}" sibTransId="{2757133B-247C-4537-9BFF-D35DDBE86F53}"/>
    <dgm:cxn modelId="{36FC1272-5357-4F37-876B-AA0769A9806A}" type="presOf" srcId="{F3507BBB-E4C5-4758-A3F9-E33F71E3EA15}" destId="{D56AC3B3-1E50-4306-BCF3-E6E9F08371E9}" srcOrd="0" destOrd="2" presId="urn:microsoft.com/office/officeart/2005/8/layout/hList1"/>
    <dgm:cxn modelId="{D2DE9D5E-0EDD-473A-A486-F2806C43E860}" srcId="{163D7435-F2CC-455C-A443-618E29A00F3F}" destId="{1E6E8F28-BEE6-4244-992B-D8D4372090C9}" srcOrd="0" destOrd="0" parTransId="{4A2D8233-DDF9-4729-8693-5E5F563CAA7C}" sibTransId="{1A1829A0-329F-48A4-84C3-CB9644954E64}"/>
    <dgm:cxn modelId="{11CAED83-F9C2-40AA-882E-07751BCFD91B}" type="presOf" srcId="{1E6E8F28-BEE6-4244-992B-D8D4372090C9}" destId="{D56AC3B3-1E50-4306-BCF3-E6E9F08371E9}" srcOrd="0" destOrd="0" presId="urn:microsoft.com/office/officeart/2005/8/layout/hList1"/>
    <dgm:cxn modelId="{28DF93E9-33F7-41C2-A059-09B51E687EAA}" type="presOf" srcId="{C28A6B54-23AF-45D5-A4A6-E8A90CF5A8D8}" destId="{D56AC3B3-1E50-4306-BCF3-E6E9F08371E9}" srcOrd="0" destOrd="1" presId="urn:microsoft.com/office/officeart/2005/8/layout/hList1"/>
    <dgm:cxn modelId="{FFA3D80D-8679-40FD-A479-AE3E054AE1B8}" type="presOf" srcId="{163D7435-F2CC-455C-A443-618E29A00F3F}" destId="{E7998DE4-9E67-424B-ADD0-3AEB55BB0940}" srcOrd="0" destOrd="0" presId="urn:microsoft.com/office/officeart/2005/8/layout/hList1"/>
    <dgm:cxn modelId="{EE6B26E1-BBA2-450D-A182-8282B09EB681}" type="presOf" srcId="{917ECE09-1B3E-47C2-8189-F09B7FD87B20}" destId="{D56AC3B3-1E50-4306-BCF3-E6E9F08371E9}" srcOrd="0" destOrd="3" presId="urn:microsoft.com/office/officeart/2005/8/layout/hList1"/>
    <dgm:cxn modelId="{C11AE1E5-E085-42D0-A251-A5826E957C8B}" srcId="{0A8C6E50-467B-4245-938A-5B8E5D4EAF2D}" destId="{163D7435-F2CC-455C-A443-618E29A00F3F}" srcOrd="0" destOrd="0" parTransId="{D485301A-5830-491D-BDDA-AE103A1162BA}" sibTransId="{E9C4522B-C99A-4658-9357-C84AB0CD172F}"/>
    <dgm:cxn modelId="{04CD4129-6D35-4567-848E-DA2DF2939F97}" srcId="{163D7435-F2CC-455C-A443-618E29A00F3F}" destId="{917ECE09-1B3E-47C2-8189-F09B7FD87B20}" srcOrd="3" destOrd="0" parTransId="{6DABA510-0B84-4871-B2A2-7A5EC065C7D8}" sibTransId="{FE17CB65-CAE9-4531-AE99-CD9CA1DC85A7}"/>
    <dgm:cxn modelId="{3AC7D538-A4AE-4276-A612-77E4B0A2FB73}" srcId="{163D7435-F2CC-455C-A443-618E29A00F3F}" destId="{C28A6B54-23AF-45D5-A4A6-E8A90CF5A8D8}" srcOrd="1" destOrd="0" parTransId="{11522832-6104-41D6-8144-6EBBBAA4D1F4}" sibTransId="{50B44939-2914-4B12-B97A-7D3B3ABA12B5}"/>
    <dgm:cxn modelId="{51DF6232-1C81-4364-B1A4-98D9D98C9992}" type="presOf" srcId="{0A8C6E50-467B-4245-938A-5B8E5D4EAF2D}" destId="{9789FA11-4E74-478E-BEF0-36E51A785F4F}" srcOrd="0" destOrd="0" presId="urn:microsoft.com/office/officeart/2005/8/layout/hList1"/>
    <dgm:cxn modelId="{9ADA6713-624B-4BC6-A140-F9B014D31016}" type="presParOf" srcId="{9789FA11-4E74-478E-BEF0-36E51A785F4F}" destId="{6E93DF58-21F2-44B6-B449-94426906893C}" srcOrd="0" destOrd="0" presId="urn:microsoft.com/office/officeart/2005/8/layout/hList1"/>
    <dgm:cxn modelId="{758107B5-BBE2-4F8D-84CE-C192499AC662}" type="presParOf" srcId="{6E93DF58-21F2-44B6-B449-94426906893C}" destId="{E7998DE4-9E67-424B-ADD0-3AEB55BB0940}" srcOrd="0" destOrd="0" presId="urn:microsoft.com/office/officeart/2005/8/layout/hList1"/>
    <dgm:cxn modelId="{28392A2B-02BD-4FD7-A12F-DC8B4565441B}" type="presParOf" srcId="{6E93DF58-21F2-44B6-B449-94426906893C}" destId="{D56AC3B3-1E50-4306-BCF3-E6E9F08371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8D74F50-1528-422B-8932-72ACCE8B9810}" type="doc">
      <dgm:prSet loTypeId="urn:microsoft.com/office/officeart/2005/8/layout/hList1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fr-CA"/>
        </a:p>
      </dgm:t>
    </dgm:pt>
    <dgm:pt modelId="{02BF410D-EDB7-4590-B7E1-013430C8CD56}">
      <dgm:prSet custT="1"/>
      <dgm:spPr/>
      <dgm:t>
        <a:bodyPr/>
        <a:lstStyle/>
        <a:p>
          <a:pPr rtl="0"/>
          <a:r>
            <a:rPr lang="fr-CA" sz="3200" dirty="0" smtClean="0"/>
            <a:t>Faim conditionnée</a:t>
          </a:r>
          <a:endParaRPr lang="fr-CA" sz="3200" dirty="0"/>
        </a:p>
      </dgm:t>
    </dgm:pt>
    <dgm:pt modelId="{CE79B5F6-8FF0-4E5E-9ECC-3A41CEB181FD}" type="parTrans" cxnId="{9ABDCEAC-09C5-48E3-8351-04D48683498A}">
      <dgm:prSet/>
      <dgm:spPr/>
      <dgm:t>
        <a:bodyPr/>
        <a:lstStyle/>
        <a:p>
          <a:endParaRPr lang="fr-CA"/>
        </a:p>
      </dgm:t>
    </dgm:pt>
    <dgm:pt modelId="{E357BA71-0DD9-4F7B-9A23-D8E727CC10C1}" type="sibTrans" cxnId="{9ABDCEAC-09C5-48E3-8351-04D48683498A}">
      <dgm:prSet/>
      <dgm:spPr/>
      <dgm:t>
        <a:bodyPr/>
        <a:lstStyle/>
        <a:p>
          <a:endParaRPr lang="fr-CA"/>
        </a:p>
      </dgm:t>
    </dgm:pt>
    <dgm:pt modelId="{0E2B091D-EF60-4608-A80F-84DEA8CF4BAA}">
      <dgm:prSet custT="1"/>
      <dgm:spPr/>
      <dgm:t>
        <a:bodyPr/>
        <a:lstStyle/>
        <a:p>
          <a:pPr rtl="0"/>
          <a:r>
            <a:rPr lang="fr-CA" sz="2000" dirty="0" smtClean="0"/>
            <a:t>Signaux et </a:t>
          </a:r>
          <a:r>
            <a:rPr lang="fr-CA" sz="2000" dirty="0" err="1" smtClean="0"/>
            <a:t>stimulis</a:t>
          </a:r>
          <a:r>
            <a:rPr lang="fr-CA" sz="2000" dirty="0" smtClean="0"/>
            <a:t> externes: odorat, toucher, goût, contexte social, heure</a:t>
          </a:r>
          <a:endParaRPr lang="fr-CA" sz="2000" dirty="0"/>
        </a:p>
      </dgm:t>
    </dgm:pt>
    <dgm:pt modelId="{17D3E218-6CE3-4ED0-8B5F-B20F3B73554C}" type="parTrans" cxnId="{94949361-2042-4EDA-8C65-6EA1A0675739}">
      <dgm:prSet/>
      <dgm:spPr/>
      <dgm:t>
        <a:bodyPr/>
        <a:lstStyle/>
        <a:p>
          <a:endParaRPr lang="fr-CA"/>
        </a:p>
      </dgm:t>
    </dgm:pt>
    <dgm:pt modelId="{BBB7B5DA-3482-4AAF-A9D1-56FBBD5A7F1F}" type="sibTrans" cxnId="{94949361-2042-4EDA-8C65-6EA1A0675739}">
      <dgm:prSet/>
      <dgm:spPr/>
      <dgm:t>
        <a:bodyPr/>
        <a:lstStyle/>
        <a:p>
          <a:endParaRPr lang="fr-CA"/>
        </a:p>
      </dgm:t>
    </dgm:pt>
    <dgm:pt modelId="{AC0040F6-7E16-448A-A722-B6945FFB4E0E}">
      <dgm:prSet custT="1"/>
      <dgm:spPr/>
      <dgm:t>
        <a:bodyPr/>
        <a:lstStyle/>
        <a:p>
          <a:pPr rtl="0"/>
          <a:r>
            <a:rPr lang="fr-CA" sz="2000" dirty="0" smtClean="0"/>
            <a:t>Psychosensoriel (envie/appétit) ou social (conformité aux autres)</a:t>
          </a:r>
          <a:endParaRPr lang="fr-CA" sz="2000" dirty="0"/>
        </a:p>
      </dgm:t>
    </dgm:pt>
    <dgm:pt modelId="{2DE3D7F2-6170-44B2-8CA8-F52E0468DADA}" type="parTrans" cxnId="{9791C76D-5011-4782-AE32-D4B39D39BEDC}">
      <dgm:prSet/>
      <dgm:spPr/>
      <dgm:t>
        <a:bodyPr/>
        <a:lstStyle/>
        <a:p>
          <a:endParaRPr lang="fr-CA"/>
        </a:p>
      </dgm:t>
    </dgm:pt>
    <dgm:pt modelId="{3917A07B-8DA0-4721-8018-042E53067A5D}" type="sibTrans" cxnId="{9791C76D-5011-4782-AE32-D4B39D39BEDC}">
      <dgm:prSet/>
      <dgm:spPr/>
      <dgm:t>
        <a:bodyPr/>
        <a:lstStyle/>
        <a:p>
          <a:endParaRPr lang="fr-CA"/>
        </a:p>
      </dgm:t>
    </dgm:pt>
    <dgm:pt modelId="{EFBAF6D1-4A59-4B75-9E08-232F64B2B362}">
      <dgm:prSet custT="1"/>
      <dgm:spPr/>
      <dgm:t>
        <a:bodyPr/>
        <a:lstStyle/>
        <a:p>
          <a:pPr rtl="0"/>
          <a:r>
            <a:rPr lang="fr-CA" sz="2000" dirty="0" smtClean="0"/>
            <a:t>Manger = satisfaction a/n gustatif ou social</a:t>
          </a:r>
          <a:endParaRPr lang="fr-CA" sz="2000" dirty="0"/>
        </a:p>
      </dgm:t>
    </dgm:pt>
    <dgm:pt modelId="{9DFF7361-C38B-4D7E-9B7D-1043E7469119}" type="parTrans" cxnId="{6A074BAA-0506-4034-AF92-7967F244CACA}">
      <dgm:prSet/>
      <dgm:spPr/>
      <dgm:t>
        <a:bodyPr/>
        <a:lstStyle/>
        <a:p>
          <a:endParaRPr lang="fr-CA"/>
        </a:p>
      </dgm:t>
    </dgm:pt>
    <dgm:pt modelId="{6EDC2312-C4E3-4F6B-9A0D-3D3125196D6F}" type="sibTrans" cxnId="{6A074BAA-0506-4034-AF92-7967F244CACA}">
      <dgm:prSet/>
      <dgm:spPr/>
      <dgm:t>
        <a:bodyPr/>
        <a:lstStyle/>
        <a:p>
          <a:endParaRPr lang="fr-CA"/>
        </a:p>
      </dgm:t>
    </dgm:pt>
    <dgm:pt modelId="{DEBD4B09-864C-4C61-90E9-59E7DFA9CF19}">
      <dgm:prSet custT="1"/>
      <dgm:spPr/>
      <dgm:t>
        <a:bodyPr/>
        <a:lstStyle/>
        <a:p>
          <a:pPr rtl="0"/>
          <a:r>
            <a:rPr lang="fr-CA" sz="2000" dirty="0" smtClean="0"/>
            <a:t>L’observer sans se juger</a:t>
          </a:r>
          <a:endParaRPr lang="fr-CA" sz="2000" dirty="0"/>
        </a:p>
      </dgm:t>
    </dgm:pt>
    <dgm:pt modelId="{76303784-B6C1-42AD-B517-9049A9EA8FF3}" type="parTrans" cxnId="{25CC3A14-73CA-4774-AD30-15E15F2A4B92}">
      <dgm:prSet/>
      <dgm:spPr/>
      <dgm:t>
        <a:bodyPr/>
        <a:lstStyle/>
        <a:p>
          <a:endParaRPr lang="fr-CA"/>
        </a:p>
      </dgm:t>
    </dgm:pt>
    <dgm:pt modelId="{D936A50C-2FF9-4421-A036-D5440BED10A4}" type="sibTrans" cxnId="{25CC3A14-73CA-4774-AD30-15E15F2A4B92}">
      <dgm:prSet/>
      <dgm:spPr/>
      <dgm:t>
        <a:bodyPr/>
        <a:lstStyle/>
        <a:p>
          <a:endParaRPr lang="fr-CA"/>
        </a:p>
      </dgm:t>
    </dgm:pt>
    <dgm:pt modelId="{470BE210-C28D-4772-8E7F-355D1DC6AA49}">
      <dgm:prSet custT="1"/>
      <dgm:spPr/>
      <dgm:t>
        <a:bodyPr/>
        <a:lstStyle/>
        <a:p>
          <a:pPr rtl="0"/>
          <a:r>
            <a:rPr lang="fr-CA" sz="3200" dirty="0" smtClean="0"/>
            <a:t>Fausse faim</a:t>
          </a:r>
          <a:endParaRPr lang="fr-CA" sz="3200" dirty="0"/>
        </a:p>
      </dgm:t>
    </dgm:pt>
    <dgm:pt modelId="{9A959941-399D-4CF0-8E3F-79C792E811D2}" type="parTrans" cxnId="{B0F7D8C0-CC2F-47EB-BC21-6C2DB4C2F03D}">
      <dgm:prSet/>
      <dgm:spPr/>
      <dgm:t>
        <a:bodyPr/>
        <a:lstStyle/>
        <a:p>
          <a:endParaRPr lang="fr-CA"/>
        </a:p>
      </dgm:t>
    </dgm:pt>
    <dgm:pt modelId="{E3A97A24-5D34-4524-8D22-2FE7D4B4610B}" type="sibTrans" cxnId="{B0F7D8C0-CC2F-47EB-BC21-6C2DB4C2F03D}">
      <dgm:prSet/>
      <dgm:spPr/>
      <dgm:t>
        <a:bodyPr/>
        <a:lstStyle/>
        <a:p>
          <a:endParaRPr lang="fr-CA"/>
        </a:p>
      </dgm:t>
    </dgm:pt>
    <dgm:pt modelId="{B916CA26-4C46-4FDC-9830-6FBB92A224E8}">
      <dgm:prSet/>
      <dgm:spPr/>
      <dgm:t>
        <a:bodyPr/>
        <a:lstStyle/>
        <a:p>
          <a:pPr rtl="0"/>
          <a:r>
            <a:rPr lang="fr-CA" dirty="0" smtClean="0"/>
            <a:t>Émotion négative/positive: ennui, stress, tristesse, colère, angoisse, frustration, impuissance, excitation, euphorie</a:t>
          </a:r>
          <a:endParaRPr lang="fr-CA" dirty="0"/>
        </a:p>
      </dgm:t>
    </dgm:pt>
    <dgm:pt modelId="{817A43F2-FDCF-4560-A4E4-0E31671DBDD6}" type="parTrans" cxnId="{4744DEA1-735E-4143-902F-693ACAC5C743}">
      <dgm:prSet/>
      <dgm:spPr/>
      <dgm:t>
        <a:bodyPr/>
        <a:lstStyle/>
        <a:p>
          <a:endParaRPr lang="fr-CA"/>
        </a:p>
      </dgm:t>
    </dgm:pt>
    <dgm:pt modelId="{739F8684-ABBA-418C-A5E7-917B46D59156}" type="sibTrans" cxnId="{4744DEA1-735E-4143-902F-693ACAC5C743}">
      <dgm:prSet/>
      <dgm:spPr/>
      <dgm:t>
        <a:bodyPr/>
        <a:lstStyle/>
        <a:p>
          <a:endParaRPr lang="fr-CA"/>
        </a:p>
      </dgm:t>
    </dgm:pt>
    <dgm:pt modelId="{1DF34D27-4D2E-42D3-810E-4CB4A87DD2D6}">
      <dgm:prSet/>
      <dgm:spPr/>
      <dgm:t>
        <a:bodyPr/>
        <a:lstStyle/>
        <a:p>
          <a:pPr rtl="0"/>
          <a:r>
            <a:rPr lang="fr-CA" dirty="0" smtClean="0"/>
            <a:t>Ressentie au niveau psychoaffectif</a:t>
          </a:r>
          <a:endParaRPr lang="fr-CA" dirty="0"/>
        </a:p>
      </dgm:t>
    </dgm:pt>
    <dgm:pt modelId="{9F6B3AC3-6631-439C-B53A-D18DC9DA8C22}" type="parTrans" cxnId="{77262B5F-0974-47F3-9A6D-7EFCF92EB4D1}">
      <dgm:prSet/>
      <dgm:spPr/>
      <dgm:t>
        <a:bodyPr/>
        <a:lstStyle/>
        <a:p>
          <a:endParaRPr lang="fr-CA"/>
        </a:p>
      </dgm:t>
    </dgm:pt>
    <dgm:pt modelId="{7856DF40-B2A1-48FB-94CF-BC6D5EECA35B}" type="sibTrans" cxnId="{77262B5F-0974-47F3-9A6D-7EFCF92EB4D1}">
      <dgm:prSet/>
      <dgm:spPr/>
      <dgm:t>
        <a:bodyPr/>
        <a:lstStyle/>
        <a:p>
          <a:endParaRPr lang="fr-CA"/>
        </a:p>
      </dgm:t>
    </dgm:pt>
    <dgm:pt modelId="{3393E03E-E1E7-42CD-AC03-A58F7B2AEC66}">
      <dgm:prSet/>
      <dgm:spPr/>
      <dgm:t>
        <a:bodyPr/>
        <a:lstStyle/>
        <a:p>
          <a:pPr rtl="0"/>
          <a:r>
            <a:rPr lang="fr-CA" dirty="0" smtClean="0"/>
            <a:t>Manger = satisfaction a/n émotionnel/affectif, recherche bien-être </a:t>
          </a:r>
          <a:endParaRPr lang="fr-CA" dirty="0"/>
        </a:p>
      </dgm:t>
    </dgm:pt>
    <dgm:pt modelId="{066775DB-6448-4356-B721-D40D82250433}" type="parTrans" cxnId="{6FC5005F-9D98-4196-90D7-BCD71534D1CA}">
      <dgm:prSet/>
      <dgm:spPr/>
      <dgm:t>
        <a:bodyPr/>
        <a:lstStyle/>
        <a:p>
          <a:endParaRPr lang="fr-CA"/>
        </a:p>
      </dgm:t>
    </dgm:pt>
    <dgm:pt modelId="{0C766143-140F-415C-84AA-009894722BD4}" type="sibTrans" cxnId="{6FC5005F-9D98-4196-90D7-BCD71534D1CA}">
      <dgm:prSet/>
      <dgm:spPr/>
      <dgm:t>
        <a:bodyPr/>
        <a:lstStyle/>
        <a:p>
          <a:endParaRPr lang="fr-CA"/>
        </a:p>
      </dgm:t>
    </dgm:pt>
    <dgm:pt modelId="{384AE5B8-A21D-4356-AF60-1F9A6E156357}">
      <dgm:prSet/>
      <dgm:spPr/>
      <dgm:t>
        <a:bodyPr/>
        <a:lstStyle/>
        <a:p>
          <a:pPr rtl="0"/>
          <a:r>
            <a:rPr lang="fr-CA" dirty="0" smtClean="0"/>
            <a:t>Accueillir l’émotion, la vivre et trouver alternative à la nourriture</a:t>
          </a:r>
          <a:endParaRPr lang="fr-CA" dirty="0"/>
        </a:p>
      </dgm:t>
    </dgm:pt>
    <dgm:pt modelId="{EBB7CD2F-7D18-4276-8D45-F5E21792DFD8}" type="parTrans" cxnId="{6D8B22C5-0C24-4E89-BFD1-973450DC72AB}">
      <dgm:prSet/>
      <dgm:spPr/>
      <dgm:t>
        <a:bodyPr/>
        <a:lstStyle/>
        <a:p>
          <a:endParaRPr lang="fr-CA"/>
        </a:p>
      </dgm:t>
    </dgm:pt>
    <dgm:pt modelId="{21F5B19A-6C8D-464A-94EB-DFB4CADB07D6}" type="sibTrans" cxnId="{6D8B22C5-0C24-4E89-BFD1-973450DC72AB}">
      <dgm:prSet/>
      <dgm:spPr/>
      <dgm:t>
        <a:bodyPr/>
        <a:lstStyle/>
        <a:p>
          <a:endParaRPr lang="fr-CA"/>
        </a:p>
      </dgm:t>
    </dgm:pt>
    <dgm:pt modelId="{2DB3AB74-68AB-4DE2-BCA1-D387BC9B0939}" type="pres">
      <dgm:prSet presAssocID="{D8D74F50-1528-422B-8932-72ACCE8B98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A081675E-EC5C-491B-9F08-53C5E352A3CE}" type="pres">
      <dgm:prSet presAssocID="{02BF410D-EDB7-4590-B7E1-013430C8CD56}" presName="composite" presStyleCnt="0"/>
      <dgm:spPr/>
    </dgm:pt>
    <dgm:pt modelId="{33EF0330-8EF6-4E5E-A86B-27DA7CB8DF0B}" type="pres">
      <dgm:prSet presAssocID="{02BF410D-EDB7-4590-B7E1-013430C8CD5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3D590C2-BCC8-4E2B-AC1B-7CF4157CAC5E}" type="pres">
      <dgm:prSet presAssocID="{02BF410D-EDB7-4590-B7E1-013430C8CD5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0FFE7E8-DF88-44A8-9673-7506D6AA5E32}" type="pres">
      <dgm:prSet presAssocID="{E357BA71-0DD9-4F7B-9A23-D8E727CC10C1}" presName="space" presStyleCnt="0"/>
      <dgm:spPr/>
    </dgm:pt>
    <dgm:pt modelId="{A4AA6650-06CB-4DEC-995B-7D986C366BDE}" type="pres">
      <dgm:prSet presAssocID="{470BE210-C28D-4772-8E7F-355D1DC6AA49}" presName="composite" presStyleCnt="0"/>
      <dgm:spPr/>
    </dgm:pt>
    <dgm:pt modelId="{DA9B2945-4006-41CA-BE4C-44BF369CBB82}" type="pres">
      <dgm:prSet presAssocID="{470BE210-C28D-4772-8E7F-355D1DC6AA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445DC39-AA48-4D44-A35E-739476988050}" type="pres">
      <dgm:prSet presAssocID="{470BE210-C28D-4772-8E7F-355D1DC6AA4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1C9D2F23-C3F6-44AB-8281-93A75CCA1000}" type="presOf" srcId="{470BE210-C28D-4772-8E7F-355D1DC6AA49}" destId="{DA9B2945-4006-41CA-BE4C-44BF369CBB82}" srcOrd="0" destOrd="0" presId="urn:microsoft.com/office/officeart/2005/8/layout/hList1"/>
    <dgm:cxn modelId="{2C3B6DFE-1277-4048-B88F-599827EC00C3}" type="presOf" srcId="{D8D74F50-1528-422B-8932-72ACCE8B9810}" destId="{2DB3AB74-68AB-4DE2-BCA1-D387BC9B0939}" srcOrd="0" destOrd="0" presId="urn:microsoft.com/office/officeart/2005/8/layout/hList1"/>
    <dgm:cxn modelId="{E6FFCCFA-9B85-4E94-AD0B-92370262EC47}" type="presOf" srcId="{0E2B091D-EF60-4608-A80F-84DEA8CF4BAA}" destId="{63D590C2-BCC8-4E2B-AC1B-7CF4157CAC5E}" srcOrd="0" destOrd="0" presId="urn:microsoft.com/office/officeart/2005/8/layout/hList1"/>
    <dgm:cxn modelId="{57A69426-DB2B-4711-9792-4EB1473BFA78}" type="presOf" srcId="{B916CA26-4C46-4FDC-9830-6FBB92A224E8}" destId="{5445DC39-AA48-4D44-A35E-739476988050}" srcOrd="0" destOrd="0" presId="urn:microsoft.com/office/officeart/2005/8/layout/hList1"/>
    <dgm:cxn modelId="{9ABDCEAC-09C5-48E3-8351-04D48683498A}" srcId="{D8D74F50-1528-422B-8932-72ACCE8B9810}" destId="{02BF410D-EDB7-4590-B7E1-013430C8CD56}" srcOrd="0" destOrd="0" parTransId="{CE79B5F6-8FF0-4E5E-9ECC-3A41CEB181FD}" sibTransId="{E357BA71-0DD9-4F7B-9A23-D8E727CC10C1}"/>
    <dgm:cxn modelId="{6A074BAA-0506-4034-AF92-7967F244CACA}" srcId="{02BF410D-EDB7-4590-B7E1-013430C8CD56}" destId="{EFBAF6D1-4A59-4B75-9E08-232F64B2B362}" srcOrd="2" destOrd="0" parTransId="{9DFF7361-C38B-4D7E-9B7D-1043E7469119}" sibTransId="{6EDC2312-C4E3-4F6B-9A0D-3D3125196D6F}"/>
    <dgm:cxn modelId="{AC0BD91A-0D72-48BE-B06F-59BCACD4B18E}" type="presOf" srcId="{EFBAF6D1-4A59-4B75-9E08-232F64B2B362}" destId="{63D590C2-BCC8-4E2B-AC1B-7CF4157CAC5E}" srcOrd="0" destOrd="2" presId="urn:microsoft.com/office/officeart/2005/8/layout/hList1"/>
    <dgm:cxn modelId="{4744DEA1-735E-4143-902F-693ACAC5C743}" srcId="{470BE210-C28D-4772-8E7F-355D1DC6AA49}" destId="{B916CA26-4C46-4FDC-9830-6FBB92A224E8}" srcOrd="0" destOrd="0" parTransId="{817A43F2-FDCF-4560-A4E4-0E31671DBDD6}" sibTransId="{739F8684-ABBA-418C-A5E7-917B46D59156}"/>
    <dgm:cxn modelId="{35D41A7D-B310-46E8-94A0-8F29D60FD89D}" type="presOf" srcId="{1DF34D27-4D2E-42D3-810E-4CB4A87DD2D6}" destId="{5445DC39-AA48-4D44-A35E-739476988050}" srcOrd="0" destOrd="1" presId="urn:microsoft.com/office/officeart/2005/8/layout/hList1"/>
    <dgm:cxn modelId="{77262B5F-0974-47F3-9A6D-7EFCF92EB4D1}" srcId="{470BE210-C28D-4772-8E7F-355D1DC6AA49}" destId="{1DF34D27-4D2E-42D3-810E-4CB4A87DD2D6}" srcOrd="1" destOrd="0" parTransId="{9F6B3AC3-6631-439C-B53A-D18DC9DA8C22}" sibTransId="{7856DF40-B2A1-48FB-94CF-BC6D5EECA35B}"/>
    <dgm:cxn modelId="{94949361-2042-4EDA-8C65-6EA1A0675739}" srcId="{02BF410D-EDB7-4590-B7E1-013430C8CD56}" destId="{0E2B091D-EF60-4608-A80F-84DEA8CF4BAA}" srcOrd="0" destOrd="0" parTransId="{17D3E218-6CE3-4ED0-8B5F-B20F3B73554C}" sibTransId="{BBB7B5DA-3482-4AAF-A9D1-56FBBD5A7F1F}"/>
    <dgm:cxn modelId="{6D8B22C5-0C24-4E89-BFD1-973450DC72AB}" srcId="{470BE210-C28D-4772-8E7F-355D1DC6AA49}" destId="{384AE5B8-A21D-4356-AF60-1F9A6E156357}" srcOrd="3" destOrd="0" parTransId="{EBB7CD2F-7D18-4276-8D45-F5E21792DFD8}" sibTransId="{21F5B19A-6C8D-464A-94EB-DFB4CADB07D6}"/>
    <dgm:cxn modelId="{B0F7D8C0-CC2F-47EB-BC21-6C2DB4C2F03D}" srcId="{D8D74F50-1528-422B-8932-72ACCE8B9810}" destId="{470BE210-C28D-4772-8E7F-355D1DC6AA49}" srcOrd="1" destOrd="0" parTransId="{9A959941-399D-4CF0-8E3F-79C792E811D2}" sibTransId="{E3A97A24-5D34-4524-8D22-2FE7D4B4610B}"/>
    <dgm:cxn modelId="{9791C76D-5011-4782-AE32-D4B39D39BEDC}" srcId="{02BF410D-EDB7-4590-B7E1-013430C8CD56}" destId="{AC0040F6-7E16-448A-A722-B6945FFB4E0E}" srcOrd="1" destOrd="0" parTransId="{2DE3D7F2-6170-44B2-8CA8-F52E0468DADA}" sibTransId="{3917A07B-8DA0-4721-8018-042E53067A5D}"/>
    <dgm:cxn modelId="{F2E20B8C-4590-4F3F-B6DC-CBA08514E117}" type="presOf" srcId="{3393E03E-E1E7-42CD-AC03-A58F7B2AEC66}" destId="{5445DC39-AA48-4D44-A35E-739476988050}" srcOrd="0" destOrd="2" presId="urn:microsoft.com/office/officeart/2005/8/layout/hList1"/>
    <dgm:cxn modelId="{13943FEA-1A22-4701-B10B-D9ED4C91CAC9}" type="presOf" srcId="{384AE5B8-A21D-4356-AF60-1F9A6E156357}" destId="{5445DC39-AA48-4D44-A35E-739476988050}" srcOrd="0" destOrd="3" presId="urn:microsoft.com/office/officeart/2005/8/layout/hList1"/>
    <dgm:cxn modelId="{25CC3A14-73CA-4774-AD30-15E15F2A4B92}" srcId="{02BF410D-EDB7-4590-B7E1-013430C8CD56}" destId="{DEBD4B09-864C-4C61-90E9-59E7DFA9CF19}" srcOrd="3" destOrd="0" parTransId="{76303784-B6C1-42AD-B517-9049A9EA8FF3}" sibTransId="{D936A50C-2FF9-4421-A036-D5440BED10A4}"/>
    <dgm:cxn modelId="{6FC5005F-9D98-4196-90D7-BCD71534D1CA}" srcId="{470BE210-C28D-4772-8E7F-355D1DC6AA49}" destId="{3393E03E-E1E7-42CD-AC03-A58F7B2AEC66}" srcOrd="2" destOrd="0" parTransId="{066775DB-6448-4356-B721-D40D82250433}" sibTransId="{0C766143-140F-415C-84AA-009894722BD4}"/>
    <dgm:cxn modelId="{008FAF21-2A9C-4F4F-90B2-CAC3EE9206AD}" type="presOf" srcId="{02BF410D-EDB7-4590-B7E1-013430C8CD56}" destId="{33EF0330-8EF6-4E5E-A86B-27DA7CB8DF0B}" srcOrd="0" destOrd="0" presId="urn:microsoft.com/office/officeart/2005/8/layout/hList1"/>
    <dgm:cxn modelId="{EBE7E0F0-8844-465F-BA0A-F0C491183FD2}" type="presOf" srcId="{DEBD4B09-864C-4C61-90E9-59E7DFA9CF19}" destId="{63D590C2-BCC8-4E2B-AC1B-7CF4157CAC5E}" srcOrd="0" destOrd="3" presId="urn:microsoft.com/office/officeart/2005/8/layout/hList1"/>
    <dgm:cxn modelId="{DB20BCC0-6E04-405C-BA42-2A430853F894}" type="presOf" srcId="{AC0040F6-7E16-448A-A722-B6945FFB4E0E}" destId="{63D590C2-BCC8-4E2B-AC1B-7CF4157CAC5E}" srcOrd="0" destOrd="1" presId="urn:microsoft.com/office/officeart/2005/8/layout/hList1"/>
    <dgm:cxn modelId="{0BABA97E-2DF9-4680-9A02-F3807B300925}" type="presParOf" srcId="{2DB3AB74-68AB-4DE2-BCA1-D387BC9B0939}" destId="{A081675E-EC5C-491B-9F08-53C5E352A3CE}" srcOrd="0" destOrd="0" presId="urn:microsoft.com/office/officeart/2005/8/layout/hList1"/>
    <dgm:cxn modelId="{7ECC69E0-9787-4932-8CA5-DACBFCBA79C7}" type="presParOf" srcId="{A081675E-EC5C-491B-9F08-53C5E352A3CE}" destId="{33EF0330-8EF6-4E5E-A86B-27DA7CB8DF0B}" srcOrd="0" destOrd="0" presId="urn:microsoft.com/office/officeart/2005/8/layout/hList1"/>
    <dgm:cxn modelId="{35C4BB24-8F8B-4AA4-9BC7-BE92041F8F68}" type="presParOf" srcId="{A081675E-EC5C-491B-9F08-53C5E352A3CE}" destId="{63D590C2-BCC8-4E2B-AC1B-7CF4157CAC5E}" srcOrd="1" destOrd="0" presId="urn:microsoft.com/office/officeart/2005/8/layout/hList1"/>
    <dgm:cxn modelId="{B96D37E2-DAB1-45AF-95E5-7A817AF05FED}" type="presParOf" srcId="{2DB3AB74-68AB-4DE2-BCA1-D387BC9B0939}" destId="{30FFE7E8-DF88-44A8-9673-7506D6AA5E32}" srcOrd="1" destOrd="0" presId="urn:microsoft.com/office/officeart/2005/8/layout/hList1"/>
    <dgm:cxn modelId="{ADB69E12-7D15-406D-8322-3971C66E7F32}" type="presParOf" srcId="{2DB3AB74-68AB-4DE2-BCA1-D387BC9B0939}" destId="{A4AA6650-06CB-4DEC-995B-7D986C366BDE}" srcOrd="2" destOrd="0" presId="urn:microsoft.com/office/officeart/2005/8/layout/hList1"/>
    <dgm:cxn modelId="{28BEB626-63BE-423F-92AC-D76EC737AFD9}" type="presParOf" srcId="{A4AA6650-06CB-4DEC-995B-7D986C366BDE}" destId="{DA9B2945-4006-41CA-BE4C-44BF369CBB82}" srcOrd="0" destOrd="0" presId="urn:microsoft.com/office/officeart/2005/8/layout/hList1"/>
    <dgm:cxn modelId="{F0665EE5-BD29-4634-B76B-81D30D93DCD9}" type="presParOf" srcId="{A4AA6650-06CB-4DEC-995B-7D986C366BDE}" destId="{5445DC39-AA48-4D44-A35E-7394769880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7DC4B80-57BB-496D-9CD2-8D9D996B6649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CFF96343-CBE0-4027-8C42-FBA5827B974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Sensation  d’être rassasié</a:t>
          </a:r>
          <a:endParaRPr lang="fr-CA" dirty="0"/>
        </a:p>
      </dgm:t>
    </dgm:pt>
    <dgm:pt modelId="{89FDF0F6-756E-4B13-9DAB-33231A492FC4}" type="parTrans" cxnId="{90A111CA-440B-4B3D-8343-73E090CA4024}">
      <dgm:prSet/>
      <dgm:spPr/>
      <dgm:t>
        <a:bodyPr/>
        <a:lstStyle/>
        <a:p>
          <a:endParaRPr lang="fr-CA"/>
        </a:p>
      </dgm:t>
    </dgm:pt>
    <dgm:pt modelId="{2E268E9D-D8E8-42E0-A990-B85D72BC2DE8}" type="sibTrans" cxnId="{90A111CA-440B-4B3D-8343-73E090CA4024}">
      <dgm:prSet/>
      <dgm:spPr/>
      <dgm:t>
        <a:bodyPr/>
        <a:lstStyle/>
        <a:p>
          <a:endParaRPr lang="fr-CA"/>
        </a:p>
      </dgm:t>
    </dgm:pt>
    <dgm:pt modelId="{7E3C8D9D-1078-44F8-AC99-9D9284FB0B00}">
      <dgm:prSet/>
      <dgm:spPr/>
      <dgm:t>
        <a:bodyPr/>
        <a:lstStyle/>
        <a:p>
          <a:pPr rtl="0"/>
          <a:r>
            <a:rPr lang="fr-CA" smtClean="0"/>
            <a:t>Processus qui amène à terminer un repas</a:t>
          </a:r>
          <a:endParaRPr lang="fr-CA"/>
        </a:p>
      </dgm:t>
    </dgm:pt>
    <dgm:pt modelId="{7487C62B-7D2D-4AAE-8F2F-AE0D52E48485}" type="parTrans" cxnId="{8D5D1722-44FF-49CF-A1A4-694B34BEBEE3}">
      <dgm:prSet/>
      <dgm:spPr/>
      <dgm:t>
        <a:bodyPr/>
        <a:lstStyle/>
        <a:p>
          <a:endParaRPr lang="fr-CA"/>
        </a:p>
      </dgm:t>
    </dgm:pt>
    <dgm:pt modelId="{04C14359-9034-446B-9EB1-A2EAC986B501}" type="sibTrans" cxnId="{8D5D1722-44FF-49CF-A1A4-694B34BEBEE3}">
      <dgm:prSet/>
      <dgm:spPr/>
      <dgm:t>
        <a:bodyPr/>
        <a:lstStyle/>
        <a:p>
          <a:endParaRPr lang="fr-CA"/>
        </a:p>
      </dgm:t>
    </dgm:pt>
    <dgm:pt modelId="{1AA68B55-1AD7-4CC4-B6A5-F65D26B7CF99}">
      <dgm:prSet/>
      <dgm:spPr/>
      <dgm:t>
        <a:bodyPr/>
        <a:lstStyle/>
        <a:p>
          <a:pPr rtl="0"/>
          <a:r>
            <a:rPr lang="fr-CA" smtClean="0"/>
            <a:t>Apprendre à l’écouter</a:t>
          </a:r>
          <a:endParaRPr lang="fr-CA"/>
        </a:p>
      </dgm:t>
    </dgm:pt>
    <dgm:pt modelId="{3DC3BD89-EC88-4FA0-815B-5622B9C96B0F}" type="parTrans" cxnId="{BB790200-75DD-4870-A2D0-A5D441217859}">
      <dgm:prSet/>
      <dgm:spPr/>
      <dgm:t>
        <a:bodyPr/>
        <a:lstStyle/>
        <a:p>
          <a:endParaRPr lang="fr-CA"/>
        </a:p>
      </dgm:t>
    </dgm:pt>
    <dgm:pt modelId="{01C009D8-E32B-4DAD-BF9D-ED95CD51DE30}" type="sibTrans" cxnId="{BB790200-75DD-4870-A2D0-A5D441217859}">
      <dgm:prSet/>
      <dgm:spPr/>
      <dgm:t>
        <a:bodyPr/>
        <a:lstStyle/>
        <a:p>
          <a:endParaRPr lang="fr-CA"/>
        </a:p>
      </dgm:t>
    </dgm:pt>
    <dgm:pt modelId="{6D119C3E-3359-4591-8B3F-651C9353407E}">
      <dgm:prSet/>
      <dgm:spPr/>
      <dgm:t>
        <a:bodyPr/>
        <a:lstStyle/>
        <a:p>
          <a:pPr rtl="0"/>
          <a:r>
            <a:rPr lang="fr-CA" smtClean="0"/>
            <a:t>Signal déclenché par le cerveau de 15-20 minutes après début repas</a:t>
          </a:r>
          <a:endParaRPr lang="fr-CA"/>
        </a:p>
      </dgm:t>
    </dgm:pt>
    <dgm:pt modelId="{30B2662B-8B1E-40E1-9551-699604984E3B}" type="parTrans" cxnId="{9894612B-00A3-49AC-AD1C-E31B49852AC5}">
      <dgm:prSet/>
      <dgm:spPr/>
      <dgm:t>
        <a:bodyPr/>
        <a:lstStyle/>
        <a:p>
          <a:endParaRPr lang="fr-CA"/>
        </a:p>
      </dgm:t>
    </dgm:pt>
    <dgm:pt modelId="{1D7EF452-F92F-498C-B1B4-16475180E958}" type="sibTrans" cxnId="{9894612B-00A3-49AC-AD1C-E31B49852AC5}">
      <dgm:prSet/>
      <dgm:spPr/>
      <dgm:t>
        <a:bodyPr/>
        <a:lstStyle/>
        <a:p>
          <a:endParaRPr lang="fr-CA"/>
        </a:p>
      </dgm:t>
    </dgm:pt>
    <dgm:pt modelId="{97C1C7F7-AAB5-4043-8CBE-1D7CF826CE31}">
      <dgm:prSet/>
      <dgm:spPr/>
      <dgm:t>
        <a:bodyPr/>
        <a:lstStyle/>
        <a:p>
          <a:endParaRPr lang="fr-CA"/>
        </a:p>
      </dgm:t>
    </dgm:pt>
    <dgm:pt modelId="{EA2596D0-CA3E-40E3-A417-D5CEF86CFF51}" type="parTrans" cxnId="{1EA37AB3-21E5-449B-84A1-FC357A116E89}">
      <dgm:prSet/>
      <dgm:spPr/>
      <dgm:t>
        <a:bodyPr/>
        <a:lstStyle/>
        <a:p>
          <a:endParaRPr lang="fr-CA"/>
        </a:p>
      </dgm:t>
    </dgm:pt>
    <dgm:pt modelId="{BA5C30DD-7658-4184-9909-FE4583C7B34D}" type="sibTrans" cxnId="{1EA37AB3-21E5-449B-84A1-FC357A116E89}">
      <dgm:prSet/>
      <dgm:spPr/>
      <dgm:t>
        <a:bodyPr/>
        <a:lstStyle/>
        <a:p>
          <a:endParaRPr lang="fr-CA"/>
        </a:p>
      </dgm:t>
    </dgm:pt>
    <dgm:pt modelId="{84AEB7F5-CC78-4ECA-8DF7-9936FC496501}">
      <dgm:prSet/>
      <dgm:spPr/>
      <dgm:t>
        <a:bodyPr/>
        <a:lstStyle/>
        <a:p>
          <a:endParaRPr lang="fr-CA"/>
        </a:p>
      </dgm:t>
    </dgm:pt>
    <dgm:pt modelId="{B5E74DD1-0DBD-4A53-A3D4-0BF70EE4B603}" type="parTrans" cxnId="{7869FC26-E390-41A9-A6FD-906E3A6D7446}">
      <dgm:prSet/>
      <dgm:spPr/>
      <dgm:t>
        <a:bodyPr/>
        <a:lstStyle/>
        <a:p>
          <a:endParaRPr lang="fr-CA"/>
        </a:p>
      </dgm:t>
    </dgm:pt>
    <dgm:pt modelId="{E36CCCF3-9F27-44AA-A07E-2ECA3553ABB5}" type="sibTrans" cxnId="{7869FC26-E390-41A9-A6FD-906E3A6D7446}">
      <dgm:prSet/>
      <dgm:spPr/>
      <dgm:t>
        <a:bodyPr/>
        <a:lstStyle/>
        <a:p>
          <a:endParaRPr lang="fr-CA"/>
        </a:p>
      </dgm:t>
    </dgm:pt>
    <dgm:pt modelId="{A8B63A4B-F307-46A9-9B68-0757A416834C}">
      <dgm:prSet/>
      <dgm:spPr/>
      <dgm:t>
        <a:bodyPr/>
        <a:lstStyle/>
        <a:p>
          <a:endParaRPr lang="fr-CA"/>
        </a:p>
      </dgm:t>
    </dgm:pt>
    <dgm:pt modelId="{3B4CA61C-81B7-4488-A425-D4E5A968072C}" type="parTrans" cxnId="{5B1EF87D-90CC-4CDF-AA85-B457CC8B32E4}">
      <dgm:prSet/>
      <dgm:spPr/>
      <dgm:t>
        <a:bodyPr/>
        <a:lstStyle/>
        <a:p>
          <a:endParaRPr lang="fr-CA"/>
        </a:p>
      </dgm:t>
    </dgm:pt>
    <dgm:pt modelId="{BF41A384-FBF9-4DE5-A609-F0D16684BA5A}" type="sibTrans" cxnId="{5B1EF87D-90CC-4CDF-AA85-B457CC8B32E4}">
      <dgm:prSet/>
      <dgm:spPr/>
      <dgm:t>
        <a:bodyPr/>
        <a:lstStyle/>
        <a:p>
          <a:endParaRPr lang="fr-CA"/>
        </a:p>
      </dgm:t>
    </dgm:pt>
    <dgm:pt modelId="{848F1771-73FA-419B-AB82-D0951A4193ED}">
      <dgm:prSet/>
      <dgm:spPr/>
      <dgm:t>
        <a:bodyPr/>
        <a:lstStyle/>
        <a:p>
          <a:endParaRPr lang="fr-CA"/>
        </a:p>
      </dgm:t>
    </dgm:pt>
    <dgm:pt modelId="{9A921701-942D-43E1-A44C-DAF7FCA0EA42}" type="parTrans" cxnId="{7B1E4866-3355-4E6E-9D7D-77A4EFC638C0}">
      <dgm:prSet/>
      <dgm:spPr/>
      <dgm:t>
        <a:bodyPr/>
        <a:lstStyle/>
        <a:p>
          <a:endParaRPr lang="fr-CA"/>
        </a:p>
      </dgm:t>
    </dgm:pt>
    <dgm:pt modelId="{82AE8263-EA3E-4090-A769-57724C0AAE83}" type="sibTrans" cxnId="{7B1E4866-3355-4E6E-9D7D-77A4EFC638C0}">
      <dgm:prSet/>
      <dgm:spPr/>
      <dgm:t>
        <a:bodyPr/>
        <a:lstStyle/>
        <a:p>
          <a:endParaRPr lang="fr-CA"/>
        </a:p>
      </dgm:t>
    </dgm:pt>
    <dgm:pt modelId="{955B47FE-CFDC-46F4-9A8E-E32699DFEBA0}">
      <dgm:prSet/>
      <dgm:spPr/>
      <dgm:t>
        <a:bodyPr/>
        <a:lstStyle/>
        <a:p>
          <a:endParaRPr lang="fr-CA"/>
        </a:p>
      </dgm:t>
    </dgm:pt>
    <dgm:pt modelId="{E92311EF-1F68-4827-B8ED-68D9C5BF9609}" type="parTrans" cxnId="{2E8E4AA6-428E-44AB-896E-8981A4C83F08}">
      <dgm:prSet/>
      <dgm:spPr/>
      <dgm:t>
        <a:bodyPr/>
        <a:lstStyle/>
        <a:p>
          <a:endParaRPr lang="fr-CA"/>
        </a:p>
      </dgm:t>
    </dgm:pt>
    <dgm:pt modelId="{762ECBC3-9685-404C-B409-3B785187747C}" type="sibTrans" cxnId="{2E8E4AA6-428E-44AB-896E-8981A4C83F08}">
      <dgm:prSet/>
      <dgm:spPr/>
      <dgm:t>
        <a:bodyPr/>
        <a:lstStyle/>
        <a:p>
          <a:endParaRPr lang="fr-CA"/>
        </a:p>
      </dgm:t>
    </dgm:pt>
    <dgm:pt modelId="{4804473B-2CA7-48AD-B682-C38650091A3D}">
      <dgm:prSet/>
      <dgm:spPr/>
      <dgm:t>
        <a:bodyPr/>
        <a:lstStyle/>
        <a:p>
          <a:endParaRPr lang="fr-CA"/>
        </a:p>
      </dgm:t>
    </dgm:pt>
    <dgm:pt modelId="{54651DBC-0842-4A91-A08A-66E933049E02}" type="parTrans" cxnId="{9952CA35-D786-4976-85C9-0856E3A5AFD0}">
      <dgm:prSet/>
      <dgm:spPr/>
      <dgm:t>
        <a:bodyPr/>
        <a:lstStyle/>
        <a:p>
          <a:endParaRPr lang="fr-CA"/>
        </a:p>
      </dgm:t>
    </dgm:pt>
    <dgm:pt modelId="{D3EA87E8-FAF4-41DE-8087-AE8BEF11E38D}" type="sibTrans" cxnId="{9952CA35-D786-4976-85C9-0856E3A5AFD0}">
      <dgm:prSet/>
      <dgm:spPr/>
      <dgm:t>
        <a:bodyPr/>
        <a:lstStyle/>
        <a:p>
          <a:endParaRPr lang="fr-CA"/>
        </a:p>
      </dgm:t>
    </dgm:pt>
    <dgm:pt modelId="{11400FD5-813D-44F0-902D-975D68A05E39}" type="pres">
      <dgm:prSet presAssocID="{57DC4B80-57BB-496D-9CD2-8D9D996B664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BEF1BE0D-DDD1-4AD2-BFCA-33500F77542E}" type="pres">
      <dgm:prSet presAssocID="{57DC4B80-57BB-496D-9CD2-8D9D996B6649}" presName="diamond" presStyleLbl="bgShp" presStyleIdx="0" presStyleCnt="1" custLinFactNeighborX="143" custLinFactNeighborY="-1465"/>
      <dgm:spPr/>
    </dgm:pt>
    <dgm:pt modelId="{343256F9-9666-4BC8-AFE7-1628039433E6}" type="pres">
      <dgm:prSet presAssocID="{57DC4B80-57BB-496D-9CD2-8D9D996B66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AFB6FB0-F57B-46D6-B3BB-46D866764EA7}" type="pres">
      <dgm:prSet presAssocID="{57DC4B80-57BB-496D-9CD2-8D9D996B66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0DCABF6-AD84-4D23-9312-02337CD2EEE9}" type="pres">
      <dgm:prSet presAssocID="{57DC4B80-57BB-496D-9CD2-8D9D996B66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FD203C4-7D9C-4CD9-978C-FC0FBBB9150C}" type="pres">
      <dgm:prSet presAssocID="{57DC4B80-57BB-496D-9CD2-8D9D996B664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9952CA35-D786-4976-85C9-0856E3A5AFD0}" srcId="{97C1C7F7-AAB5-4043-8CBE-1D7CF826CE31}" destId="{4804473B-2CA7-48AD-B682-C38650091A3D}" srcOrd="4" destOrd="0" parTransId="{54651DBC-0842-4A91-A08A-66E933049E02}" sibTransId="{D3EA87E8-FAF4-41DE-8087-AE8BEF11E38D}"/>
    <dgm:cxn modelId="{2E8E4AA6-428E-44AB-896E-8981A4C83F08}" srcId="{97C1C7F7-AAB5-4043-8CBE-1D7CF826CE31}" destId="{955B47FE-CFDC-46F4-9A8E-E32699DFEBA0}" srcOrd="3" destOrd="0" parTransId="{E92311EF-1F68-4827-B8ED-68D9C5BF9609}" sibTransId="{762ECBC3-9685-404C-B409-3B785187747C}"/>
    <dgm:cxn modelId="{1EA37AB3-21E5-449B-84A1-FC357A116E89}" srcId="{57DC4B80-57BB-496D-9CD2-8D9D996B6649}" destId="{97C1C7F7-AAB5-4043-8CBE-1D7CF826CE31}" srcOrd="4" destOrd="0" parTransId="{EA2596D0-CA3E-40E3-A417-D5CEF86CFF51}" sibTransId="{BA5C30DD-7658-4184-9909-FE4583C7B34D}"/>
    <dgm:cxn modelId="{90A111CA-440B-4B3D-8343-73E090CA4024}" srcId="{57DC4B80-57BB-496D-9CD2-8D9D996B6649}" destId="{CFF96343-CBE0-4027-8C42-FBA5827B9747}" srcOrd="0" destOrd="0" parTransId="{89FDF0F6-756E-4B13-9DAB-33231A492FC4}" sibTransId="{2E268E9D-D8E8-42E0-A990-B85D72BC2DE8}"/>
    <dgm:cxn modelId="{8D5D1722-44FF-49CF-A1A4-694B34BEBEE3}" srcId="{57DC4B80-57BB-496D-9CD2-8D9D996B6649}" destId="{7E3C8D9D-1078-44F8-AC99-9D9284FB0B00}" srcOrd="1" destOrd="0" parTransId="{7487C62B-7D2D-4AAE-8F2F-AE0D52E48485}" sibTransId="{04C14359-9034-446B-9EB1-A2EAC986B501}"/>
    <dgm:cxn modelId="{5B1EF87D-90CC-4CDF-AA85-B457CC8B32E4}" srcId="{97C1C7F7-AAB5-4043-8CBE-1D7CF826CE31}" destId="{A8B63A4B-F307-46A9-9B68-0757A416834C}" srcOrd="1" destOrd="0" parTransId="{3B4CA61C-81B7-4488-A425-D4E5A968072C}" sibTransId="{BF41A384-FBF9-4DE5-A609-F0D16684BA5A}"/>
    <dgm:cxn modelId="{BB790200-75DD-4870-A2D0-A5D441217859}" srcId="{57DC4B80-57BB-496D-9CD2-8D9D996B6649}" destId="{1AA68B55-1AD7-4CC4-B6A5-F65D26B7CF99}" srcOrd="2" destOrd="0" parTransId="{3DC3BD89-EC88-4FA0-815B-5622B9C96B0F}" sibTransId="{01C009D8-E32B-4DAD-BF9D-ED95CD51DE30}"/>
    <dgm:cxn modelId="{A832B417-B7EB-4C69-811E-239001D87377}" type="presOf" srcId="{1AA68B55-1AD7-4CC4-B6A5-F65D26B7CF99}" destId="{B0DCABF6-AD84-4D23-9312-02337CD2EEE9}" srcOrd="0" destOrd="0" presId="urn:microsoft.com/office/officeart/2005/8/layout/matrix3"/>
    <dgm:cxn modelId="{7869FC26-E390-41A9-A6FD-906E3A6D7446}" srcId="{97C1C7F7-AAB5-4043-8CBE-1D7CF826CE31}" destId="{84AEB7F5-CC78-4ECA-8DF7-9936FC496501}" srcOrd="0" destOrd="0" parTransId="{B5E74DD1-0DBD-4A53-A3D4-0BF70EE4B603}" sibTransId="{E36CCCF3-9F27-44AA-A07E-2ECA3553ABB5}"/>
    <dgm:cxn modelId="{E1F565EA-918E-491F-8653-030DAE2F79CF}" type="presOf" srcId="{7E3C8D9D-1078-44F8-AC99-9D9284FB0B00}" destId="{4AFB6FB0-F57B-46D6-B3BB-46D866764EA7}" srcOrd="0" destOrd="0" presId="urn:microsoft.com/office/officeart/2005/8/layout/matrix3"/>
    <dgm:cxn modelId="{DEABA1C8-FA59-4B8A-98ED-F17104DC2D4D}" type="presOf" srcId="{57DC4B80-57BB-496D-9CD2-8D9D996B6649}" destId="{11400FD5-813D-44F0-902D-975D68A05E39}" srcOrd="0" destOrd="0" presId="urn:microsoft.com/office/officeart/2005/8/layout/matrix3"/>
    <dgm:cxn modelId="{7B1E4866-3355-4E6E-9D7D-77A4EFC638C0}" srcId="{97C1C7F7-AAB5-4043-8CBE-1D7CF826CE31}" destId="{848F1771-73FA-419B-AB82-D0951A4193ED}" srcOrd="2" destOrd="0" parTransId="{9A921701-942D-43E1-A44C-DAF7FCA0EA42}" sibTransId="{82AE8263-EA3E-4090-A769-57724C0AAE83}"/>
    <dgm:cxn modelId="{02F30B0A-6268-4F3A-A557-BC3CADF08DCF}" type="presOf" srcId="{6D119C3E-3359-4591-8B3F-651C9353407E}" destId="{DFD203C4-7D9C-4CD9-978C-FC0FBBB9150C}" srcOrd="0" destOrd="0" presId="urn:microsoft.com/office/officeart/2005/8/layout/matrix3"/>
    <dgm:cxn modelId="{2B9B7B0B-549E-4F59-B50A-3446748FE7B4}" type="presOf" srcId="{CFF96343-CBE0-4027-8C42-FBA5827B9747}" destId="{343256F9-9666-4BC8-AFE7-1628039433E6}" srcOrd="0" destOrd="0" presId="urn:microsoft.com/office/officeart/2005/8/layout/matrix3"/>
    <dgm:cxn modelId="{9894612B-00A3-49AC-AD1C-E31B49852AC5}" srcId="{57DC4B80-57BB-496D-9CD2-8D9D996B6649}" destId="{6D119C3E-3359-4591-8B3F-651C9353407E}" srcOrd="3" destOrd="0" parTransId="{30B2662B-8B1E-40E1-9551-699604984E3B}" sibTransId="{1D7EF452-F92F-498C-B1B4-16475180E958}"/>
    <dgm:cxn modelId="{5A2289FC-07AC-41F9-A96F-98CAF6353ADB}" type="presParOf" srcId="{11400FD5-813D-44F0-902D-975D68A05E39}" destId="{BEF1BE0D-DDD1-4AD2-BFCA-33500F77542E}" srcOrd="0" destOrd="0" presId="urn:microsoft.com/office/officeart/2005/8/layout/matrix3"/>
    <dgm:cxn modelId="{2326573B-2145-4A28-81C5-08D462AD1F98}" type="presParOf" srcId="{11400FD5-813D-44F0-902D-975D68A05E39}" destId="{343256F9-9666-4BC8-AFE7-1628039433E6}" srcOrd="1" destOrd="0" presId="urn:microsoft.com/office/officeart/2005/8/layout/matrix3"/>
    <dgm:cxn modelId="{4E9D54EF-A773-434A-9114-607789E29741}" type="presParOf" srcId="{11400FD5-813D-44F0-902D-975D68A05E39}" destId="{4AFB6FB0-F57B-46D6-B3BB-46D866764EA7}" srcOrd="2" destOrd="0" presId="urn:microsoft.com/office/officeart/2005/8/layout/matrix3"/>
    <dgm:cxn modelId="{40290E2B-EEC9-40A6-A539-3AD2D34C5785}" type="presParOf" srcId="{11400FD5-813D-44F0-902D-975D68A05E39}" destId="{B0DCABF6-AD84-4D23-9312-02337CD2EEE9}" srcOrd="3" destOrd="0" presId="urn:microsoft.com/office/officeart/2005/8/layout/matrix3"/>
    <dgm:cxn modelId="{4C94B2D4-7042-4FCA-B536-4560BA885FF5}" type="presParOf" srcId="{11400FD5-813D-44F0-902D-975D68A05E39}" destId="{DFD203C4-7D9C-4CD9-978C-FC0FBBB915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86F3E8F-C0FC-476E-B5BB-47E0B4DF49C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A7792166-8C5C-4A8F-8886-0DEC06575D9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3200" dirty="0" smtClean="0"/>
            <a:t>Suggestions</a:t>
          </a:r>
          <a:endParaRPr lang="fr-CA" sz="3200" dirty="0"/>
        </a:p>
      </dgm:t>
    </dgm:pt>
    <dgm:pt modelId="{37077079-89B5-4822-89A7-537C8D0CC7CF}" type="parTrans" cxnId="{D58A53B0-9235-4205-80ED-5FE126375B5F}">
      <dgm:prSet/>
      <dgm:spPr/>
      <dgm:t>
        <a:bodyPr/>
        <a:lstStyle/>
        <a:p>
          <a:endParaRPr lang="fr-CA"/>
        </a:p>
      </dgm:t>
    </dgm:pt>
    <dgm:pt modelId="{8D5BA7B9-6A55-49CF-8A60-4F54480F54F6}" type="sibTrans" cxnId="{D58A53B0-9235-4205-80ED-5FE126375B5F}">
      <dgm:prSet/>
      <dgm:spPr/>
      <dgm:t>
        <a:bodyPr/>
        <a:lstStyle/>
        <a:p>
          <a:endParaRPr lang="fr-CA"/>
        </a:p>
      </dgm:t>
    </dgm:pt>
    <dgm:pt modelId="{40B0E5FB-26C1-4A9A-825E-8489072674AF}">
      <dgm:prSet custT="1"/>
      <dgm:spPr/>
      <dgm:t>
        <a:bodyPr/>
        <a:lstStyle/>
        <a:p>
          <a:pPr rtl="0"/>
          <a:r>
            <a:rPr lang="fr-CA" sz="2400" dirty="0" smtClean="0"/>
            <a:t>Faire des pauses durant repas/collation</a:t>
          </a:r>
          <a:endParaRPr lang="fr-CA" sz="2400" dirty="0"/>
        </a:p>
      </dgm:t>
    </dgm:pt>
    <dgm:pt modelId="{E8B52FE9-8023-4F85-961F-E55375B697F9}" type="parTrans" cxnId="{657437EA-9BC3-45D7-93BC-4EBB9C123918}">
      <dgm:prSet/>
      <dgm:spPr/>
      <dgm:t>
        <a:bodyPr/>
        <a:lstStyle/>
        <a:p>
          <a:endParaRPr lang="fr-CA"/>
        </a:p>
      </dgm:t>
    </dgm:pt>
    <dgm:pt modelId="{931E33D7-1E2A-4066-ABD5-1282380FE24F}" type="sibTrans" cxnId="{657437EA-9BC3-45D7-93BC-4EBB9C123918}">
      <dgm:prSet/>
      <dgm:spPr/>
      <dgm:t>
        <a:bodyPr/>
        <a:lstStyle/>
        <a:p>
          <a:endParaRPr lang="fr-CA"/>
        </a:p>
      </dgm:t>
    </dgm:pt>
    <dgm:pt modelId="{C07A1776-69E4-408C-85B2-76E9C99B6E54}">
      <dgm:prSet custT="1"/>
      <dgm:spPr/>
      <dgm:t>
        <a:bodyPr/>
        <a:lstStyle/>
        <a:p>
          <a:pPr rtl="0"/>
          <a:r>
            <a:rPr lang="fr-CA" sz="2400" dirty="0" smtClean="0"/>
            <a:t>Une bouchée à la fois, bien mastiquer</a:t>
          </a:r>
          <a:endParaRPr lang="fr-CA" sz="2400" dirty="0"/>
        </a:p>
      </dgm:t>
    </dgm:pt>
    <dgm:pt modelId="{0E7E2145-62CF-4147-AE13-E1F781C1CD90}" type="parTrans" cxnId="{48D9DA08-CEC0-4208-B8BF-E5065A2B429F}">
      <dgm:prSet/>
      <dgm:spPr/>
      <dgm:t>
        <a:bodyPr/>
        <a:lstStyle/>
        <a:p>
          <a:endParaRPr lang="fr-CA"/>
        </a:p>
      </dgm:t>
    </dgm:pt>
    <dgm:pt modelId="{9DA2B6B4-3FE9-47FD-8ECE-3CD6B18BD344}" type="sibTrans" cxnId="{48D9DA08-CEC0-4208-B8BF-E5065A2B429F}">
      <dgm:prSet/>
      <dgm:spPr/>
      <dgm:t>
        <a:bodyPr/>
        <a:lstStyle/>
        <a:p>
          <a:endParaRPr lang="fr-CA"/>
        </a:p>
      </dgm:t>
    </dgm:pt>
    <dgm:pt modelId="{D14B6D33-ACC1-48A7-A588-33FA89C6450A}">
      <dgm:prSet custT="1"/>
      <dgm:spPr/>
      <dgm:t>
        <a:bodyPr/>
        <a:lstStyle/>
        <a:p>
          <a:pPr rtl="0"/>
          <a:r>
            <a:rPr lang="fr-CA" sz="2400" dirty="0" smtClean="0"/>
            <a:t>Minimum 15-20 minutes/repas</a:t>
          </a:r>
          <a:endParaRPr lang="fr-CA" sz="2400" dirty="0"/>
        </a:p>
      </dgm:t>
    </dgm:pt>
    <dgm:pt modelId="{08795F6C-90CD-4A01-95FA-CFA461EFC180}" type="parTrans" cxnId="{5FAF6BD7-C89E-4660-86AA-92FA616766D4}">
      <dgm:prSet/>
      <dgm:spPr/>
      <dgm:t>
        <a:bodyPr/>
        <a:lstStyle/>
        <a:p>
          <a:endParaRPr lang="fr-CA"/>
        </a:p>
      </dgm:t>
    </dgm:pt>
    <dgm:pt modelId="{DD41C439-E93B-461D-AA32-C5790A108864}" type="sibTrans" cxnId="{5FAF6BD7-C89E-4660-86AA-92FA616766D4}">
      <dgm:prSet/>
      <dgm:spPr/>
      <dgm:t>
        <a:bodyPr/>
        <a:lstStyle/>
        <a:p>
          <a:endParaRPr lang="fr-CA"/>
        </a:p>
      </dgm:t>
    </dgm:pt>
    <dgm:pt modelId="{1F12EBA0-5376-40BD-A9BD-BFCCDB978C5B}">
      <dgm:prSet custT="1"/>
      <dgm:spPr/>
      <dgm:t>
        <a:bodyPr/>
        <a:lstStyle/>
        <a:p>
          <a:pPr rtl="0"/>
          <a:r>
            <a:rPr lang="fr-CA" sz="2400" dirty="0" smtClean="0"/>
            <a:t>Prendre le temps de goûter → + on s’approche de la satiété, - les aliments sont goûteux ou intéressants</a:t>
          </a:r>
          <a:endParaRPr lang="fr-CA" sz="2400" dirty="0"/>
        </a:p>
      </dgm:t>
    </dgm:pt>
    <dgm:pt modelId="{6A8E2FFE-AFE7-47EE-9AF8-9A56303DDC59}" type="parTrans" cxnId="{702ED7F9-5D3E-4F08-926F-E069ECBDF9E1}">
      <dgm:prSet/>
      <dgm:spPr/>
      <dgm:t>
        <a:bodyPr/>
        <a:lstStyle/>
        <a:p>
          <a:endParaRPr lang="fr-CA"/>
        </a:p>
      </dgm:t>
    </dgm:pt>
    <dgm:pt modelId="{03472664-E123-4352-B5D4-FBD67E1038A5}" type="sibTrans" cxnId="{702ED7F9-5D3E-4F08-926F-E069ECBDF9E1}">
      <dgm:prSet/>
      <dgm:spPr/>
      <dgm:t>
        <a:bodyPr/>
        <a:lstStyle/>
        <a:p>
          <a:endParaRPr lang="fr-CA"/>
        </a:p>
      </dgm:t>
    </dgm:pt>
    <dgm:pt modelId="{95EE2C8D-889B-4DF0-9C92-0741389F8696}">
      <dgm:prSet custT="1"/>
      <dgm:spPr/>
      <dgm:t>
        <a:bodyPr/>
        <a:lstStyle/>
        <a:p>
          <a:pPr rtl="0"/>
          <a:r>
            <a:rPr lang="fr-CA" sz="2400" dirty="0" smtClean="0"/>
            <a:t>Accepter d’être capable d’en laisser dans l’assiette</a:t>
          </a:r>
          <a:endParaRPr lang="fr-CA" sz="2400" dirty="0"/>
        </a:p>
      </dgm:t>
    </dgm:pt>
    <dgm:pt modelId="{EDEE0D0A-D1ED-4CC7-B14E-E85494B01628}" type="parTrans" cxnId="{DFC4F073-0DB1-4B3E-AAE2-52ACBA2F42ED}">
      <dgm:prSet/>
      <dgm:spPr/>
      <dgm:t>
        <a:bodyPr/>
        <a:lstStyle/>
        <a:p>
          <a:endParaRPr lang="fr-CA"/>
        </a:p>
      </dgm:t>
    </dgm:pt>
    <dgm:pt modelId="{C54FBF14-D23F-4DCD-8D22-3217D8CE5CF2}" type="sibTrans" cxnId="{DFC4F073-0DB1-4B3E-AAE2-52ACBA2F42ED}">
      <dgm:prSet/>
      <dgm:spPr/>
      <dgm:t>
        <a:bodyPr/>
        <a:lstStyle/>
        <a:p>
          <a:endParaRPr lang="fr-CA"/>
        </a:p>
      </dgm:t>
    </dgm:pt>
    <dgm:pt modelId="{CF40292F-2E6F-451A-B800-B945E6023E02}">
      <dgm:prSet custT="1"/>
      <dgm:spPr/>
      <dgm:t>
        <a:bodyPr/>
        <a:lstStyle/>
        <a:p>
          <a:pPr rtl="0"/>
          <a:r>
            <a:rPr lang="fr-CA" sz="2400" dirty="0" smtClean="0"/>
            <a:t>Alimentation consciente</a:t>
          </a:r>
          <a:endParaRPr lang="fr-CA" sz="2400" dirty="0"/>
        </a:p>
      </dgm:t>
    </dgm:pt>
    <dgm:pt modelId="{F4E1BECC-A8D3-4E49-AB91-FC1BAB32ADA4}" type="parTrans" cxnId="{158FEEC7-D5E2-46D0-80CB-09EB474D3A16}">
      <dgm:prSet/>
      <dgm:spPr/>
      <dgm:t>
        <a:bodyPr/>
        <a:lstStyle/>
        <a:p>
          <a:endParaRPr lang="fr-CA"/>
        </a:p>
      </dgm:t>
    </dgm:pt>
    <dgm:pt modelId="{70D485E2-A539-4ED8-8B0C-2FA4D20BA9FE}" type="sibTrans" cxnId="{158FEEC7-D5E2-46D0-80CB-09EB474D3A16}">
      <dgm:prSet/>
      <dgm:spPr/>
      <dgm:t>
        <a:bodyPr/>
        <a:lstStyle/>
        <a:p>
          <a:endParaRPr lang="fr-CA"/>
        </a:p>
      </dgm:t>
    </dgm:pt>
    <dgm:pt modelId="{FDBBB8B9-A538-4740-AFC3-E17B2A64B103}" type="pres">
      <dgm:prSet presAssocID="{886F3E8F-C0FC-476E-B5BB-47E0B4DF49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8440481-258D-4DCA-A775-E5F1473E76B1}" type="pres">
      <dgm:prSet presAssocID="{A7792166-8C5C-4A8F-8886-0DEC06575D90}" presName="composite" presStyleCnt="0"/>
      <dgm:spPr/>
    </dgm:pt>
    <dgm:pt modelId="{AA5CCD34-75E5-4931-A0AB-CD0265940E80}" type="pres">
      <dgm:prSet presAssocID="{A7792166-8C5C-4A8F-8886-0DEC06575D90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761319B-8752-44AE-BF41-A93D71411DEA}" type="pres">
      <dgm:prSet presAssocID="{A7792166-8C5C-4A8F-8886-0DEC06575D9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657437EA-9BC3-45D7-93BC-4EBB9C123918}" srcId="{A7792166-8C5C-4A8F-8886-0DEC06575D90}" destId="{40B0E5FB-26C1-4A9A-825E-8489072674AF}" srcOrd="0" destOrd="0" parTransId="{E8B52FE9-8023-4F85-961F-E55375B697F9}" sibTransId="{931E33D7-1E2A-4066-ABD5-1282380FE24F}"/>
    <dgm:cxn modelId="{50239A0F-CEA0-4FB9-89A9-10F584C4477A}" type="presOf" srcId="{CF40292F-2E6F-451A-B800-B945E6023E02}" destId="{B761319B-8752-44AE-BF41-A93D71411DEA}" srcOrd="0" destOrd="5" presId="urn:microsoft.com/office/officeart/2005/8/layout/hList1"/>
    <dgm:cxn modelId="{DFC4F073-0DB1-4B3E-AAE2-52ACBA2F42ED}" srcId="{A7792166-8C5C-4A8F-8886-0DEC06575D90}" destId="{95EE2C8D-889B-4DF0-9C92-0741389F8696}" srcOrd="4" destOrd="0" parTransId="{EDEE0D0A-D1ED-4CC7-B14E-E85494B01628}" sibTransId="{C54FBF14-D23F-4DCD-8D22-3217D8CE5CF2}"/>
    <dgm:cxn modelId="{5FAF6BD7-C89E-4660-86AA-92FA616766D4}" srcId="{A7792166-8C5C-4A8F-8886-0DEC06575D90}" destId="{D14B6D33-ACC1-48A7-A588-33FA89C6450A}" srcOrd="2" destOrd="0" parTransId="{08795F6C-90CD-4A01-95FA-CFA461EFC180}" sibTransId="{DD41C439-E93B-461D-AA32-C5790A108864}"/>
    <dgm:cxn modelId="{C5D615C1-6A01-41EB-A0BA-5C8F5695396B}" type="presOf" srcId="{40B0E5FB-26C1-4A9A-825E-8489072674AF}" destId="{B761319B-8752-44AE-BF41-A93D71411DEA}" srcOrd="0" destOrd="0" presId="urn:microsoft.com/office/officeart/2005/8/layout/hList1"/>
    <dgm:cxn modelId="{48D9DA08-CEC0-4208-B8BF-E5065A2B429F}" srcId="{A7792166-8C5C-4A8F-8886-0DEC06575D90}" destId="{C07A1776-69E4-408C-85B2-76E9C99B6E54}" srcOrd="1" destOrd="0" parTransId="{0E7E2145-62CF-4147-AE13-E1F781C1CD90}" sibTransId="{9DA2B6B4-3FE9-47FD-8ECE-3CD6B18BD344}"/>
    <dgm:cxn modelId="{702ED7F9-5D3E-4F08-926F-E069ECBDF9E1}" srcId="{A7792166-8C5C-4A8F-8886-0DEC06575D90}" destId="{1F12EBA0-5376-40BD-A9BD-BFCCDB978C5B}" srcOrd="3" destOrd="0" parTransId="{6A8E2FFE-AFE7-47EE-9AF8-9A56303DDC59}" sibTransId="{03472664-E123-4352-B5D4-FBD67E1038A5}"/>
    <dgm:cxn modelId="{E8E99972-AFF0-48FE-B303-2CFAE9914037}" type="presOf" srcId="{A7792166-8C5C-4A8F-8886-0DEC06575D90}" destId="{AA5CCD34-75E5-4931-A0AB-CD0265940E80}" srcOrd="0" destOrd="0" presId="urn:microsoft.com/office/officeart/2005/8/layout/hList1"/>
    <dgm:cxn modelId="{8BEFFE7E-1E84-41B3-8870-4208002D6D19}" type="presOf" srcId="{D14B6D33-ACC1-48A7-A588-33FA89C6450A}" destId="{B761319B-8752-44AE-BF41-A93D71411DEA}" srcOrd="0" destOrd="2" presId="urn:microsoft.com/office/officeart/2005/8/layout/hList1"/>
    <dgm:cxn modelId="{E8598ADA-4F45-4077-A427-A384906FCF53}" type="presOf" srcId="{95EE2C8D-889B-4DF0-9C92-0741389F8696}" destId="{B761319B-8752-44AE-BF41-A93D71411DEA}" srcOrd="0" destOrd="4" presId="urn:microsoft.com/office/officeart/2005/8/layout/hList1"/>
    <dgm:cxn modelId="{2A8029B8-425F-4C2E-B06E-984F8414C17D}" type="presOf" srcId="{1F12EBA0-5376-40BD-A9BD-BFCCDB978C5B}" destId="{B761319B-8752-44AE-BF41-A93D71411DEA}" srcOrd="0" destOrd="3" presId="urn:microsoft.com/office/officeart/2005/8/layout/hList1"/>
    <dgm:cxn modelId="{158FEEC7-D5E2-46D0-80CB-09EB474D3A16}" srcId="{A7792166-8C5C-4A8F-8886-0DEC06575D90}" destId="{CF40292F-2E6F-451A-B800-B945E6023E02}" srcOrd="5" destOrd="0" parTransId="{F4E1BECC-A8D3-4E49-AB91-FC1BAB32ADA4}" sibTransId="{70D485E2-A539-4ED8-8B0C-2FA4D20BA9FE}"/>
    <dgm:cxn modelId="{D58A53B0-9235-4205-80ED-5FE126375B5F}" srcId="{886F3E8F-C0FC-476E-B5BB-47E0B4DF49C2}" destId="{A7792166-8C5C-4A8F-8886-0DEC06575D90}" srcOrd="0" destOrd="0" parTransId="{37077079-89B5-4822-89A7-537C8D0CC7CF}" sibTransId="{8D5BA7B9-6A55-49CF-8A60-4F54480F54F6}"/>
    <dgm:cxn modelId="{BEAECA29-69DA-4AFE-A902-8977AD9A2790}" type="presOf" srcId="{886F3E8F-C0FC-476E-B5BB-47E0B4DF49C2}" destId="{FDBBB8B9-A538-4740-AFC3-E17B2A64B103}" srcOrd="0" destOrd="0" presId="urn:microsoft.com/office/officeart/2005/8/layout/hList1"/>
    <dgm:cxn modelId="{A25CC485-71B3-4A97-90EF-E6AB587B1465}" type="presOf" srcId="{C07A1776-69E4-408C-85B2-76E9C99B6E54}" destId="{B761319B-8752-44AE-BF41-A93D71411DEA}" srcOrd="0" destOrd="1" presId="urn:microsoft.com/office/officeart/2005/8/layout/hList1"/>
    <dgm:cxn modelId="{1DB32AC8-05C7-4302-9496-C337531D9F09}" type="presParOf" srcId="{FDBBB8B9-A538-4740-AFC3-E17B2A64B103}" destId="{D8440481-258D-4DCA-A775-E5F1473E76B1}" srcOrd="0" destOrd="0" presId="urn:microsoft.com/office/officeart/2005/8/layout/hList1"/>
    <dgm:cxn modelId="{62810AF4-0864-4DDF-A153-431C1FD7887E}" type="presParOf" srcId="{D8440481-258D-4DCA-A775-E5F1473E76B1}" destId="{AA5CCD34-75E5-4931-A0AB-CD0265940E80}" srcOrd="0" destOrd="0" presId="urn:microsoft.com/office/officeart/2005/8/layout/hList1"/>
    <dgm:cxn modelId="{2A9EC6AE-FD93-4829-881C-65B14C7ABDBD}" type="presParOf" srcId="{D8440481-258D-4DCA-A775-E5F1473E76B1}" destId="{B761319B-8752-44AE-BF41-A93D71411D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53A78A8-1542-42EE-B44B-498E2DB131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527562E-53EC-476D-A073-956A84B0282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539750" indent="-176213" rtl="0"/>
          <a:r>
            <a:rPr lang="fr-CA" dirty="0" smtClean="0"/>
            <a:t>Multiples comorbidités associées</a:t>
          </a:r>
          <a:endParaRPr lang="fr-CA" dirty="0"/>
        </a:p>
      </dgm:t>
    </dgm:pt>
    <dgm:pt modelId="{4DEE614B-F676-48D7-8A0A-F2B029E06A49}" type="parTrans" cxnId="{9DE1C053-78E2-45E7-9761-0C800EBB03DC}">
      <dgm:prSet/>
      <dgm:spPr/>
      <dgm:t>
        <a:bodyPr/>
        <a:lstStyle/>
        <a:p>
          <a:endParaRPr lang="fr-CA"/>
        </a:p>
      </dgm:t>
    </dgm:pt>
    <dgm:pt modelId="{ADDFD490-6814-4344-A205-671C37269DD3}" type="sibTrans" cxnId="{9DE1C053-78E2-45E7-9761-0C800EBB03DC}">
      <dgm:prSet/>
      <dgm:spPr/>
      <dgm:t>
        <a:bodyPr/>
        <a:lstStyle/>
        <a:p>
          <a:endParaRPr lang="fr-CA"/>
        </a:p>
      </dgm:t>
    </dgm:pt>
    <dgm:pt modelId="{E9B0E5FA-6823-4780-8F7E-CCF37621AC7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539750" indent="-176213" rtl="0"/>
          <a:r>
            <a:rPr lang="fr-CA" dirty="0" smtClean="0"/>
            <a:t>Prise en charge globale</a:t>
          </a:r>
          <a:endParaRPr lang="fr-CA" dirty="0"/>
        </a:p>
      </dgm:t>
    </dgm:pt>
    <dgm:pt modelId="{F40EA9D5-3299-4D27-93C1-8EDBEC140BC0}" type="parTrans" cxnId="{A6551AC6-1FFD-4A3A-B84A-9721A20F017E}">
      <dgm:prSet/>
      <dgm:spPr/>
      <dgm:t>
        <a:bodyPr/>
        <a:lstStyle/>
        <a:p>
          <a:endParaRPr lang="fr-CA"/>
        </a:p>
      </dgm:t>
    </dgm:pt>
    <dgm:pt modelId="{5D5D6525-284A-4129-9027-05A50F25F825}" type="sibTrans" cxnId="{A6551AC6-1FFD-4A3A-B84A-9721A20F017E}">
      <dgm:prSet/>
      <dgm:spPr/>
      <dgm:t>
        <a:bodyPr/>
        <a:lstStyle/>
        <a:p>
          <a:endParaRPr lang="fr-CA"/>
        </a:p>
      </dgm:t>
    </dgm:pt>
    <dgm:pt modelId="{8AE5DE05-3D8B-4FEB-AAD0-33ABD90F87F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          Merci de votre attention!</a:t>
          </a:r>
          <a:endParaRPr lang="fr-CA" dirty="0"/>
        </a:p>
      </dgm:t>
    </dgm:pt>
    <dgm:pt modelId="{6B65D6AE-FE24-4488-8769-556620ED3C74}" type="parTrans" cxnId="{BE8F7547-45A7-422F-8B31-371DCD8698C6}">
      <dgm:prSet/>
      <dgm:spPr/>
      <dgm:t>
        <a:bodyPr/>
        <a:lstStyle/>
        <a:p>
          <a:endParaRPr lang="fr-CA"/>
        </a:p>
      </dgm:t>
    </dgm:pt>
    <dgm:pt modelId="{F881D440-71B8-4A01-BF9C-25991A65588E}" type="sibTrans" cxnId="{BE8F7547-45A7-422F-8B31-371DCD8698C6}">
      <dgm:prSet/>
      <dgm:spPr/>
      <dgm:t>
        <a:bodyPr/>
        <a:lstStyle/>
        <a:p>
          <a:endParaRPr lang="fr-CA"/>
        </a:p>
      </dgm:t>
    </dgm:pt>
    <dgm:pt modelId="{0A3444B2-2BE5-4E87-B0BE-74155B3430D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dirty="0" smtClean="0"/>
            <a:t>   Maladie complexe en augmentation</a:t>
          </a:r>
          <a:endParaRPr lang="fr-CA" dirty="0"/>
        </a:p>
      </dgm:t>
    </dgm:pt>
    <dgm:pt modelId="{52812BE8-06C3-42EA-AAE4-02285D14CDD6}" type="parTrans" cxnId="{1B3C9462-4CAE-40CB-B56C-A058E4F62F6B}">
      <dgm:prSet/>
      <dgm:spPr/>
      <dgm:t>
        <a:bodyPr/>
        <a:lstStyle/>
        <a:p>
          <a:endParaRPr lang="fr-CA"/>
        </a:p>
      </dgm:t>
    </dgm:pt>
    <dgm:pt modelId="{953227CE-B189-45C9-A0EE-1C23B2331B75}" type="sibTrans" cxnId="{1B3C9462-4CAE-40CB-B56C-A058E4F62F6B}">
      <dgm:prSet/>
      <dgm:spPr/>
      <dgm:t>
        <a:bodyPr/>
        <a:lstStyle/>
        <a:p>
          <a:endParaRPr lang="fr-CA"/>
        </a:p>
      </dgm:t>
    </dgm:pt>
    <dgm:pt modelId="{3E47C85A-2A2F-4F2A-BBDC-14468C0CC9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539750" indent="-176213" rtl="0"/>
          <a:r>
            <a:rPr lang="fr-CA" dirty="0" smtClean="0"/>
            <a:t>Étiologie multifactorielle</a:t>
          </a:r>
          <a:endParaRPr lang="fr-CA" dirty="0"/>
        </a:p>
      </dgm:t>
    </dgm:pt>
    <dgm:pt modelId="{BF30EAC8-B591-4D7E-9AE7-710409447E62}" type="parTrans" cxnId="{737A443E-B01E-43C4-9881-3AE637055B76}">
      <dgm:prSet/>
      <dgm:spPr/>
      <dgm:t>
        <a:bodyPr/>
        <a:lstStyle/>
        <a:p>
          <a:endParaRPr lang="fr-CA"/>
        </a:p>
      </dgm:t>
    </dgm:pt>
    <dgm:pt modelId="{0EAF50D3-B38B-4B88-A60B-897AFF21EAB8}" type="sibTrans" cxnId="{737A443E-B01E-43C4-9881-3AE637055B76}">
      <dgm:prSet/>
      <dgm:spPr/>
      <dgm:t>
        <a:bodyPr/>
        <a:lstStyle/>
        <a:p>
          <a:endParaRPr lang="fr-CA"/>
        </a:p>
      </dgm:t>
    </dgm:pt>
    <dgm:pt modelId="{CB7E10C4-7D39-4CCA-A910-D339548D62F3}" type="pres">
      <dgm:prSet presAssocID="{853A78A8-1542-42EE-B44B-498E2DB131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A87A32A-C285-420C-84A8-106A48A86589}" type="pres">
      <dgm:prSet presAssocID="{0A3444B2-2BE5-4E87-B0BE-74155B3430DF}" presName="comp" presStyleCnt="0"/>
      <dgm:spPr/>
    </dgm:pt>
    <dgm:pt modelId="{8ED95335-99B0-45FF-BA66-E464625CD325}" type="pres">
      <dgm:prSet presAssocID="{0A3444B2-2BE5-4E87-B0BE-74155B3430DF}" presName="box" presStyleLbl="node1" presStyleIdx="0" presStyleCnt="2"/>
      <dgm:spPr/>
      <dgm:t>
        <a:bodyPr/>
        <a:lstStyle/>
        <a:p>
          <a:endParaRPr lang="fr-CA"/>
        </a:p>
      </dgm:t>
    </dgm:pt>
    <dgm:pt modelId="{8B92C5E3-C71B-42B5-841B-EA9EECA2D9E8}" type="pres">
      <dgm:prSet presAssocID="{0A3444B2-2BE5-4E87-B0BE-74155B3430DF}" presName="img" presStyleLbl="fgImgPlace1" presStyleIdx="0" presStyleCnt="2"/>
      <dgm:spPr/>
    </dgm:pt>
    <dgm:pt modelId="{D1C4B315-DAE8-4AEA-8203-162CAB4085A5}" type="pres">
      <dgm:prSet presAssocID="{0A3444B2-2BE5-4E87-B0BE-74155B3430D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3A8D985-BDA9-41F2-8F04-D185FA5E5869}" type="pres">
      <dgm:prSet presAssocID="{953227CE-B189-45C9-A0EE-1C23B2331B75}" presName="spacer" presStyleCnt="0"/>
      <dgm:spPr/>
    </dgm:pt>
    <dgm:pt modelId="{0BFB8A5E-F610-48F6-B772-46F043B44214}" type="pres">
      <dgm:prSet presAssocID="{8AE5DE05-3D8B-4FEB-AAD0-33ABD90F87F9}" presName="comp" presStyleCnt="0"/>
      <dgm:spPr/>
    </dgm:pt>
    <dgm:pt modelId="{CBBD1A88-6A98-489C-BC36-96E5AE444663}" type="pres">
      <dgm:prSet presAssocID="{8AE5DE05-3D8B-4FEB-AAD0-33ABD90F87F9}" presName="box" presStyleLbl="node1" presStyleIdx="1" presStyleCnt="2" custScaleY="93139"/>
      <dgm:spPr/>
      <dgm:t>
        <a:bodyPr/>
        <a:lstStyle/>
        <a:p>
          <a:endParaRPr lang="fr-CA"/>
        </a:p>
      </dgm:t>
    </dgm:pt>
    <dgm:pt modelId="{FF709608-ABAE-4351-B0DA-03384F08A41B}" type="pres">
      <dgm:prSet presAssocID="{8AE5DE05-3D8B-4FEB-AAD0-33ABD90F87F9}" presName="img" presStyleLbl="fgImgPlace1" presStyleIdx="1" presStyleCnt="2"/>
      <dgm:spPr/>
    </dgm:pt>
    <dgm:pt modelId="{AB976A90-7BE4-49DE-A778-4D99D08BD099}" type="pres">
      <dgm:prSet presAssocID="{8AE5DE05-3D8B-4FEB-AAD0-33ABD90F87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9178B78-E8AF-4B83-825F-AE27BBDD4D75}" type="presOf" srcId="{3527562E-53EC-476D-A073-956A84B0282D}" destId="{D1C4B315-DAE8-4AEA-8203-162CAB4085A5}" srcOrd="1" destOrd="2" presId="urn:microsoft.com/office/officeart/2005/8/layout/vList4"/>
    <dgm:cxn modelId="{9CDA2E57-7BB8-4949-B56A-1A801F5CE57F}" type="presOf" srcId="{8AE5DE05-3D8B-4FEB-AAD0-33ABD90F87F9}" destId="{AB976A90-7BE4-49DE-A778-4D99D08BD099}" srcOrd="1" destOrd="0" presId="urn:microsoft.com/office/officeart/2005/8/layout/vList4"/>
    <dgm:cxn modelId="{BE8F7547-45A7-422F-8B31-371DCD8698C6}" srcId="{853A78A8-1542-42EE-B44B-498E2DB131A2}" destId="{8AE5DE05-3D8B-4FEB-AAD0-33ABD90F87F9}" srcOrd="1" destOrd="0" parTransId="{6B65D6AE-FE24-4488-8769-556620ED3C74}" sibTransId="{F881D440-71B8-4A01-BF9C-25991A65588E}"/>
    <dgm:cxn modelId="{77992955-DD29-4DD1-B349-F98170A2DD32}" type="presOf" srcId="{E9B0E5FA-6823-4780-8F7E-CCF37621AC70}" destId="{D1C4B315-DAE8-4AEA-8203-162CAB4085A5}" srcOrd="1" destOrd="3" presId="urn:microsoft.com/office/officeart/2005/8/layout/vList4"/>
    <dgm:cxn modelId="{737A443E-B01E-43C4-9881-3AE637055B76}" srcId="{0A3444B2-2BE5-4E87-B0BE-74155B3430DF}" destId="{3E47C85A-2A2F-4F2A-BBDC-14468C0CC985}" srcOrd="0" destOrd="0" parTransId="{BF30EAC8-B591-4D7E-9AE7-710409447E62}" sibTransId="{0EAF50D3-B38B-4B88-A60B-897AFF21EAB8}"/>
    <dgm:cxn modelId="{3482AEFF-CDB9-4F18-8958-09FE37E628BF}" type="presOf" srcId="{8AE5DE05-3D8B-4FEB-AAD0-33ABD90F87F9}" destId="{CBBD1A88-6A98-489C-BC36-96E5AE444663}" srcOrd="0" destOrd="0" presId="urn:microsoft.com/office/officeart/2005/8/layout/vList4"/>
    <dgm:cxn modelId="{45D88560-A4D8-4E74-9F94-1378500B8CCA}" type="presOf" srcId="{0A3444B2-2BE5-4E87-B0BE-74155B3430DF}" destId="{8ED95335-99B0-45FF-BA66-E464625CD325}" srcOrd="0" destOrd="0" presId="urn:microsoft.com/office/officeart/2005/8/layout/vList4"/>
    <dgm:cxn modelId="{4EDA9D7A-673F-43D8-B0C5-9396D524DB28}" type="presOf" srcId="{E9B0E5FA-6823-4780-8F7E-CCF37621AC70}" destId="{8ED95335-99B0-45FF-BA66-E464625CD325}" srcOrd="0" destOrd="3" presId="urn:microsoft.com/office/officeart/2005/8/layout/vList4"/>
    <dgm:cxn modelId="{2C251C11-B8D1-418E-B888-3ABF365E67E7}" type="presOf" srcId="{3527562E-53EC-476D-A073-956A84B0282D}" destId="{8ED95335-99B0-45FF-BA66-E464625CD325}" srcOrd="0" destOrd="2" presId="urn:microsoft.com/office/officeart/2005/8/layout/vList4"/>
    <dgm:cxn modelId="{4358B6B0-328A-49F8-BAD4-5A02149F5E04}" type="presOf" srcId="{853A78A8-1542-42EE-B44B-498E2DB131A2}" destId="{CB7E10C4-7D39-4CCA-A910-D339548D62F3}" srcOrd="0" destOrd="0" presId="urn:microsoft.com/office/officeart/2005/8/layout/vList4"/>
    <dgm:cxn modelId="{A6551AC6-1FFD-4A3A-B84A-9721A20F017E}" srcId="{0A3444B2-2BE5-4E87-B0BE-74155B3430DF}" destId="{E9B0E5FA-6823-4780-8F7E-CCF37621AC70}" srcOrd="2" destOrd="0" parTransId="{F40EA9D5-3299-4D27-93C1-8EDBEC140BC0}" sibTransId="{5D5D6525-284A-4129-9027-05A50F25F825}"/>
    <dgm:cxn modelId="{2183C33E-BD59-45F5-ADC0-9DB0F974BEDD}" type="presOf" srcId="{0A3444B2-2BE5-4E87-B0BE-74155B3430DF}" destId="{D1C4B315-DAE8-4AEA-8203-162CAB4085A5}" srcOrd="1" destOrd="0" presId="urn:microsoft.com/office/officeart/2005/8/layout/vList4"/>
    <dgm:cxn modelId="{79403B54-68D7-4C30-80D0-83B79623D5B5}" type="presOf" srcId="{3E47C85A-2A2F-4F2A-BBDC-14468C0CC985}" destId="{D1C4B315-DAE8-4AEA-8203-162CAB4085A5}" srcOrd="1" destOrd="1" presId="urn:microsoft.com/office/officeart/2005/8/layout/vList4"/>
    <dgm:cxn modelId="{9DE1C053-78E2-45E7-9761-0C800EBB03DC}" srcId="{0A3444B2-2BE5-4E87-B0BE-74155B3430DF}" destId="{3527562E-53EC-476D-A073-956A84B0282D}" srcOrd="1" destOrd="0" parTransId="{4DEE614B-F676-48D7-8A0A-F2B029E06A49}" sibTransId="{ADDFD490-6814-4344-A205-671C37269DD3}"/>
    <dgm:cxn modelId="{C19310F8-805D-449E-84CF-C10E2490F5CA}" type="presOf" srcId="{3E47C85A-2A2F-4F2A-BBDC-14468C0CC985}" destId="{8ED95335-99B0-45FF-BA66-E464625CD325}" srcOrd="0" destOrd="1" presId="urn:microsoft.com/office/officeart/2005/8/layout/vList4"/>
    <dgm:cxn modelId="{1B3C9462-4CAE-40CB-B56C-A058E4F62F6B}" srcId="{853A78A8-1542-42EE-B44B-498E2DB131A2}" destId="{0A3444B2-2BE5-4E87-B0BE-74155B3430DF}" srcOrd="0" destOrd="0" parTransId="{52812BE8-06C3-42EA-AAE4-02285D14CDD6}" sibTransId="{953227CE-B189-45C9-A0EE-1C23B2331B75}"/>
    <dgm:cxn modelId="{216B307E-2407-4DEB-923F-809BB354B244}" type="presParOf" srcId="{CB7E10C4-7D39-4CCA-A910-D339548D62F3}" destId="{5A87A32A-C285-420C-84A8-106A48A86589}" srcOrd="0" destOrd="0" presId="urn:microsoft.com/office/officeart/2005/8/layout/vList4"/>
    <dgm:cxn modelId="{B3DD448D-82AF-4A1E-AF98-FB2EC79AA097}" type="presParOf" srcId="{5A87A32A-C285-420C-84A8-106A48A86589}" destId="{8ED95335-99B0-45FF-BA66-E464625CD325}" srcOrd="0" destOrd="0" presId="urn:microsoft.com/office/officeart/2005/8/layout/vList4"/>
    <dgm:cxn modelId="{5D50C857-879C-4FFE-B4EF-97FFD2ABC6C4}" type="presParOf" srcId="{5A87A32A-C285-420C-84A8-106A48A86589}" destId="{8B92C5E3-C71B-42B5-841B-EA9EECA2D9E8}" srcOrd="1" destOrd="0" presId="urn:microsoft.com/office/officeart/2005/8/layout/vList4"/>
    <dgm:cxn modelId="{0D0457CE-6BC9-4FA3-B37B-59E72195D370}" type="presParOf" srcId="{5A87A32A-C285-420C-84A8-106A48A86589}" destId="{D1C4B315-DAE8-4AEA-8203-162CAB4085A5}" srcOrd="2" destOrd="0" presId="urn:microsoft.com/office/officeart/2005/8/layout/vList4"/>
    <dgm:cxn modelId="{BE6C7871-0C51-45BD-B813-BBC4179C1DFE}" type="presParOf" srcId="{CB7E10C4-7D39-4CCA-A910-D339548D62F3}" destId="{83A8D985-BDA9-41F2-8F04-D185FA5E5869}" srcOrd="1" destOrd="0" presId="urn:microsoft.com/office/officeart/2005/8/layout/vList4"/>
    <dgm:cxn modelId="{3A25805E-404D-4088-B171-1733F0DC8FD8}" type="presParOf" srcId="{CB7E10C4-7D39-4CCA-A910-D339548D62F3}" destId="{0BFB8A5E-F610-48F6-B772-46F043B44214}" srcOrd="2" destOrd="0" presId="urn:microsoft.com/office/officeart/2005/8/layout/vList4"/>
    <dgm:cxn modelId="{E04053B0-21F9-44FB-9DC9-DB821C30F048}" type="presParOf" srcId="{0BFB8A5E-F610-48F6-B772-46F043B44214}" destId="{CBBD1A88-6A98-489C-BC36-96E5AE444663}" srcOrd="0" destOrd="0" presId="urn:microsoft.com/office/officeart/2005/8/layout/vList4"/>
    <dgm:cxn modelId="{7EAE7B18-22BA-4569-BF04-A87EFF3FA73A}" type="presParOf" srcId="{0BFB8A5E-F610-48F6-B772-46F043B44214}" destId="{FF709608-ABAE-4351-B0DA-03384F08A41B}" srcOrd="1" destOrd="0" presId="urn:microsoft.com/office/officeart/2005/8/layout/vList4"/>
    <dgm:cxn modelId="{7D777516-82F0-489F-BDFD-28D3DAB1D61F}" type="presParOf" srcId="{0BFB8A5E-F610-48F6-B772-46F043B44214}" destId="{AB976A90-7BE4-49DE-A778-4D99D08BD0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1BEBE4E-AEE9-4283-B71B-1C1375B90B3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A98B35C3-BDA4-4658-ADB9-20D5BE13FCB4}">
      <dgm:prSet custT="1"/>
      <dgm:spPr/>
      <dgm:t>
        <a:bodyPr/>
        <a:lstStyle/>
        <a:p>
          <a:pPr rtl="0"/>
          <a:r>
            <a:rPr lang="fr-CA" sz="1600" dirty="0" smtClean="0">
              <a:solidFill>
                <a:schemeClr val="tx1"/>
              </a:solidFill>
            </a:rPr>
            <a:t>Babin, Chantal. </a:t>
          </a:r>
          <a:r>
            <a:rPr lang="fr-CA" sz="1600" i="1" dirty="0" smtClean="0">
              <a:solidFill>
                <a:schemeClr val="tx1"/>
              </a:solidFill>
            </a:rPr>
            <a:t>Intervenir sans nuire: L’obésité et la préoccupation excessive à l’égard du poids.</a:t>
          </a:r>
          <a:r>
            <a:rPr lang="fr-CA" sz="1600" dirty="0" smtClean="0">
              <a:solidFill>
                <a:schemeClr val="tx1"/>
              </a:solidFill>
            </a:rPr>
            <a:t> Formation d’Équilibre, groupe d’action sur le poids</a:t>
          </a:r>
          <a:endParaRPr lang="fr-CA" sz="1600" dirty="0">
            <a:solidFill>
              <a:schemeClr val="tx1"/>
            </a:solidFill>
          </a:endParaRPr>
        </a:p>
      </dgm:t>
    </dgm:pt>
    <dgm:pt modelId="{2268C822-D2F6-4E0D-B597-E276CE0AC6CA}" type="parTrans" cxnId="{B4C0D9AA-4496-4B42-8E8A-E863CEF221F2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8AA72D55-51A1-4E03-8F2F-B5453B7D3EAF}" type="sibTrans" cxnId="{B4C0D9AA-4496-4B42-8E8A-E863CEF221F2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F7A687B4-1E94-49C9-8568-B4CD1B70DEAB}">
      <dgm:prSet custT="1"/>
      <dgm:spPr/>
      <dgm:t>
        <a:bodyPr/>
        <a:lstStyle/>
        <a:p>
          <a:pPr rtl="0"/>
          <a:r>
            <a:rPr lang="fr-CA" sz="1600" dirty="0" smtClean="0">
              <a:solidFill>
                <a:schemeClr val="tx1"/>
              </a:solidFill>
            </a:rPr>
            <a:t>Béliveau, </a:t>
          </a:r>
          <a:r>
            <a:rPr lang="fr-CA" sz="1600" dirty="0" err="1" smtClean="0">
              <a:solidFill>
                <a:schemeClr val="tx1"/>
              </a:solidFill>
            </a:rPr>
            <a:t>Dominique.</a:t>
          </a:r>
          <a:r>
            <a:rPr lang="fr-CA" sz="1600" i="1" dirty="0" err="1" smtClean="0">
              <a:solidFill>
                <a:schemeClr val="tx1"/>
              </a:solidFill>
            </a:rPr>
            <a:t>L’intelligence</a:t>
          </a:r>
          <a:r>
            <a:rPr lang="fr-CA" sz="1600" i="1" dirty="0" smtClean="0">
              <a:solidFill>
                <a:schemeClr val="tx1"/>
              </a:solidFill>
            </a:rPr>
            <a:t> </a:t>
          </a:r>
          <a:r>
            <a:rPr lang="fr-CA" sz="1600" i="1" dirty="0" err="1" smtClean="0">
              <a:solidFill>
                <a:schemeClr val="tx1"/>
              </a:solidFill>
            </a:rPr>
            <a:t>alimentaire.</a:t>
          </a:r>
          <a:r>
            <a:rPr lang="fr-CA" sz="1600" dirty="0" err="1" smtClean="0">
              <a:solidFill>
                <a:schemeClr val="tx1"/>
              </a:solidFill>
            </a:rPr>
            <a:t>Éditions</a:t>
          </a:r>
          <a:r>
            <a:rPr lang="fr-CA" sz="1600" dirty="0" smtClean="0">
              <a:solidFill>
                <a:schemeClr val="tx1"/>
              </a:solidFill>
            </a:rPr>
            <a:t> La Semaine, Montréal, 2012.</a:t>
          </a:r>
          <a:endParaRPr lang="fr-CA" sz="1600" dirty="0">
            <a:solidFill>
              <a:schemeClr val="tx1"/>
            </a:solidFill>
          </a:endParaRPr>
        </a:p>
      </dgm:t>
    </dgm:pt>
    <dgm:pt modelId="{EA7A0883-A253-4CB7-B18A-D7BD28828EE6}" type="parTrans" cxnId="{A256F4D9-C16D-4B45-8297-404BA9F632AE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3418670F-871A-49A9-9E26-4B7B7E749072}" type="sibTrans" cxnId="{A256F4D9-C16D-4B45-8297-404BA9F632AE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F875F2AE-CFBF-4FEC-9090-71E90FC3612F}">
      <dgm:prSet custT="1"/>
      <dgm:spPr/>
      <dgm:t>
        <a:bodyPr/>
        <a:lstStyle/>
        <a:p>
          <a:pPr rtl="0"/>
          <a:r>
            <a:rPr lang="fr-CA" sz="1600" dirty="0" err="1" smtClean="0">
              <a:solidFill>
                <a:schemeClr val="tx1"/>
              </a:solidFill>
            </a:rPr>
            <a:t>Watiez</a:t>
          </a:r>
          <a:r>
            <a:rPr lang="fr-CA" sz="1600" dirty="0" smtClean="0">
              <a:solidFill>
                <a:schemeClr val="tx1"/>
              </a:solidFill>
            </a:rPr>
            <a:t>, Marie, Ph. D.. </a:t>
          </a:r>
          <a:r>
            <a:rPr lang="fr-CA" sz="1600" i="1" dirty="0" smtClean="0">
              <a:solidFill>
                <a:schemeClr val="tx1"/>
              </a:solidFill>
            </a:rPr>
            <a:t>L’acte alimentaire</a:t>
          </a:r>
          <a:r>
            <a:rPr lang="fr-CA" sz="1600" dirty="0" smtClean="0">
              <a:solidFill>
                <a:schemeClr val="tx1"/>
              </a:solidFill>
            </a:rPr>
            <a:t>. Formation d’Équilibre, groupe d’action sur le poids</a:t>
          </a:r>
          <a:endParaRPr lang="fr-CA" sz="1600" dirty="0">
            <a:solidFill>
              <a:schemeClr val="tx1"/>
            </a:solidFill>
          </a:endParaRPr>
        </a:p>
      </dgm:t>
    </dgm:pt>
    <dgm:pt modelId="{9BDC4D97-CD0E-4E58-9257-A2CA1B826FE2}" type="parTrans" cxnId="{B8459765-38A6-4BFE-99D5-EB0DF9A59767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6521011E-CB05-4847-B444-5B6069502617}" type="sibTrans" cxnId="{B8459765-38A6-4BFE-99D5-EB0DF9A59767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3CD6EBF8-6EDC-4CA9-93B1-52C84C8528D7}">
      <dgm:prSet custT="1"/>
      <dgm:spPr/>
      <dgm:t>
        <a:bodyPr/>
        <a:lstStyle/>
        <a:p>
          <a:pPr rtl="0"/>
          <a:r>
            <a:rPr lang="fr-CA" sz="1600" dirty="0" smtClean="0">
              <a:solidFill>
                <a:schemeClr val="tx1"/>
              </a:solidFill>
            </a:rPr>
            <a:t>Thibault, Louise. </a:t>
          </a:r>
          <a:r>
            <a:rPr lang="fr-CA" sz="1600" i="1" dirty="0" smtClean="0">
              <a:solidFill>
                <a:schemeClr val="tx1"/>
              </a:solidFill>
            </a:rPr>
            <a:t>Quand le corps n’en fait qu’à sa tête: découvrez ce qui vous pousse à manger</a:t>
          </a:r>
          <a:r>
            <a:rPr lang="fr-CA" sz="1600" dirty="0" smtClean="0">
              <a:solidFill>
                <a:schemeClr val="tx1"/>
              </a:solidFill>
            </a:rPr>
            <a:t>. Éditions de l’Homme, Montréal.</a:t>
          </a:r>
          <a:endParaRPr lang="fr-CA" sz="1600" dirty="0">
            <a:solidFill>
              <a:schemeClr val="tx1"/>
            </a:solidFill>
          </a:endParaRPr>
        </a:p>
      </dgm:t>
    </dgm:pt>
    <dgm:pt modelId="{40F52F4E-A1A5-4E1F-AC03-74438C155842}" type="parTrans" cxnId="{31902F93-7413-4949-9CFB-B4E855D129F4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722D885C-621D-4863-A05A-4B00888AD2C8}" type="sibTrans" cxnId="{31902F93-7413-4949-9CFB-B4E855D129F4}">
      <dgm:prSet/>
      <dgm:spPr/>
      <dgm:t>
        <a:bodyPr/>
        <a:lstStyle/>
        <a:p>
          <a:endParaRPr lang="fr-CA" sz="1600">
            <a:solidFill>
              <a:schemeClr val="tx1"/>
            </a:solidFill>
          </a:endParaRPr>
        </a:p>
      </dgm:t>
    </dgm:pt>
    <dgm:pt modelId="{D914A4F0-B355-4D76-94C6-A718F5449EB9}">
      <dgm:prSet custT="1"/>
      <dgm:spPr/>
      <dgm:t>
        <a:bodyPr/>
        <a:lstStyle/>
        <a:p>
          <a:pPr rtl="0"/>
          <a:r>
            <a:rPr lang="fr-CA" sz="1600" dirty="0" smtClean="0">
              <a:hlinkClick xmlns:r="http://schemas.openxmlformats.org/officeDocument/2006/relationships" r:id="rId1"/>
            </a:rPr>
            <a:t>www.equilibre.ca</a:t>
          </a:r>
          <a:endParaRPr lang="fr-CA" sz="1600" dirty="0">
            <a:solidFill>
              <a:schemeClr val="tx1"/>
            </a:solidFill>
          </a:endParaRPr>
        </a:p>
      </dgm:t>
    </dgm:pt>
    <dgm:pt modelId="{C4890F19-CE05-4113-9946-C8009B71527A}" type="parTrans" cxnId="{725CE3D1-B508-4FA7-A0B6-9E01B6A820A0}">
      <dgm:prSet/>
      <dgm:spPr/>
      <dgm:t>
        <a:bodyPr/>
        <a:lstStyle/>
        <a:p>
          <a:endParaRPr lang="fr-CA" sz="1600"/>
        </a:p>
      </dgm:t>
    </dgm:pt>
    <dgm:pt modelId="{3ED5AE1D-F66D-4604-9E51-F202A4036822}" type="sibTrans" cxnId="{725CE3D1-B508-4FA7-A0B6-9E01B6A820A0}">
      <dgm:prSet/>
      <dgm:spPr/>
      <dgm:t>
        <a:bodyPr/>
        <a:lstStyle/>
        <a:p>
          <a:endParaRPr lang="fr-CA" sz="1600"/>
        </a:p>
      </dgm:t>
    </dgm:pt>
    <dgm:pt modelId="{9AC4A57A-865C-45C4-A78A-47E8BD6E8CD4}">
      <dgm:prSet custT="1"/>
      <dgm:spPr/>
      <dgm:t>
        <a:bodyPr/>
        <a:lstStyle/>
        <a:p>
          <a:r>
            <a:rPr lang="fr-CA" sz="1600" smtClean="0">
              <a:hlinkClick xmlns:r="http://schemas.openxmlformats.org/officeDocument/2006/relationships" r:id="rId2"/>
            </a:rPr>
            <a:t>www.inspq.qc.ca</a:t>
          </a:r>
          <a:endParaRPr lang="fr-CA" sz="1600" dirty="0" smtClean="0"/>
        </a:p>
      </dgm:t>
    </dgm:pt>
    <dgm:pt modelId="{609D4EAE-9971-48B2-93FB-236D227F61B3}" type="parTrans" cxnId="{D5AAB174-4324-4105-9BA7-A9BBF6A5B337}">
      <dgm:prSet/>
      <dgm:spPr/>
      <dgm:t>
        <a:bodyPr/>
        <a:lstStyle/>
        <a:p>
          <a:endParaRPr lang="fr-CA" sz="1600"/>
        </a:p>
      </dgm:t>
    </dgm:pt>
    <dgm:pt modelId="{72786F59-407F-4379-966F-8FF241132EBF}" type="sibTrans" cxnId="{D5AAB174-4324-4105-9BA7-A9BBF6A5B337}">
      <dgm:prSet/>
      <dgm:spPr/>
      <dgm:t>
        <a:bodyPr/>
        <a:lstStyle/>
        <a:p>
          <a:endParaRPr lang="fr-CA" sz="1600"/>
        </a:p>
      </dgm:t>
    </dgm:pt>
    <dgm:pt modelId="{DC427F42-071B-4648-8E02-ACA8A18AD2AA}">
      <dgm:prSet custT="1"/>
      <dgm:spPr/>
      <dgm:t>
        <a:bodyPr/>
        <a:lstStyle/>
        <a:p>
          <a:r>
            <a:rPr lang="fr-CA" sz="1600" smtClean="0">
              <a:hlinkClick xmlns:r="http://schemas.openxmlformats.org/officeDocument/2006/relationships" r:id="rId3"/>
            </a:rPr>
            <a:t>www.obesite.ulaval.ca</a:t>
          </a:r>
          <a:endParaRPr lang="fr-CA" sz="1600" dirty="0" smtClean="0"/>
        </a:p>
      </dgm:t>
    </dgm:pt>
    <dgm:pt modelId="{F837834D-2784-4237-BAD9-AAAB6F93AD04}" type="parTrans" cxnId="{0D4A7478-42DD-407D-AFBC-18B598C864AB}">
      <dgm:prSet/>
      <dgm:spPr/>
      <dgm:t>
        <a:bodyPr/>
        <a:lstStyle/>
        <a:p>
          <a:endParaRPr lang="fr-CA" sz="1600"/>
        </a:p>
      </dgm:t>
    </dgm:pt>
    <dgm:pt modelId="{9A800C83-959B-4706-A6AF-EF2437E64301}" type="sibTrans" cxnId="{0D4A7478-42DD-407D-AFBC-18B598C864AB}">
      <dgm:prSet/>
      <dgm:spPr/>
      <dgm:t>
        <a:bodyPr/>
        <a:lstStyle/>
        <a:p>
          <a:endParaRPr lang="fr-CA" sz="1600"/>
        </a:p>
      </dgm:t>
    </dgm:pt>
    <dgm:pt modelId="{8811D2E9-4A5F-4D17-B9F6-2142C9389A89}">
      <dgm:prSet custT="1"/>
      <dgm:spPr/>
      <dgm:t>
        <a:bodyPr/>
        <a:lstStyle/>
        <a:p>
          <a:r>
            <a:rPr lang="fr-CA" sz="1600" dirty="0" smtClean="0">
              <a:hlinkClick xmlns:r="http://schemas.openxmlformats.org/officeDocument/2006/relationships" r:id="rId4"/>
            </a:rPr>
            <a:t>www.myhealthywaist.org</a:t>
          </a:r>
          <a:endParaRPr lang="fr-CA" sz="1600" dirty="0" smtClean="0"/>
        </a:p>
      </dgm:t>
    </dgm:pt>
    <dgm:pt modelId="{C4D5FB8D-D161-4177-8592-1046CE1F4463}" type="parTrans" cxnId="{0C5FCD3F-76BF-4C3D-888A-A2BF3C3A9F68}">
      <dgm:prSet/>
      <dgm:spPr/>
      <dgm:t>
        <a:bodyPr/>
        <a:lstStyle/>
        <a:p>
          <a:endParaRPr lang="fr-CA" sz="1600"/>
        </a:p>
      </dgm:t>
    </dgm:pt>
    <dgm:pt modelId="{7BF50AFD-4AD5-4983-8BC8-36ADE50C562E}" type="sibTrans" cxnId="{0C5FCD3F-76BF-4C3D-888A-A2BF3C3A9F68}">
      <dgm:prSet/>
      <dgm:spPr/>
      <dgm:t>
        <a:bodyPr/>
        <a:lstStyle/>
        <a:p>
          <a:endParaRPr lang="fr-CA" sz="1600"/>
        </a:p>
      </dgm:t>
    </dgm:pt>
    <dgm:pt modelId="{5A12843E-30AD-4C1E-84DB-5E2545C29D34}" type="pres">
      <dgm:prSet presAssocID="{61BEBE4E-AEE9-4283-B71B-1C1375B90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A697A7F-9AF5-4062-BD6E-F6317D5D5CFC}" type="pres">
      <dgm:prSet presAssocID="{A98B35C3-BDA4-4658-ADB9-20D5BE13FCB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EED0CCB-AA5A-412F-B517-0CC4060C41D5}" type="pres">
      <dgm:prSet presAssocID="{8AA72D55-51A1-4E03-8F2F-B5453B7D3EAF}" presName="spacer" presStyleCnt="0"/>
      <dgm:spPr/>
    </dgm:pt>
    <dgm:pt modelId="{6CF79705-DDB7-4543-9C11-2D6B76D39A0A}" type="pres">
      <dgm:prSet presAssocID="{F7A687B4-1E94-49C9-8568-B4CD1B70DEA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368B546-5191-4B30-B953-D0DE7F153839}" type="pres">
      <dgm:prSet presAssocID="{3418670F-871A-49A9-9E26-4B7B7E749072}" presName="spacer" presStyleCnt="0"/>
      <dgm:spPr/>
    </dgm:pt>
    <dgm:pt modelId="{821DF42F-A94A-4B5D-972F-BDD02778062C}" type="pres">
      <dgm:prSet presAssocID="{3CD6EBF8-6EDC-4CA9-93B1-52C84C8528D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5EAA4B1-9ABA-4B67-83ED-574681CA8D62}" type="pres">
      <dgm:prSet presAssocID="{722D885C-621D-4863-A05A-4B00888AD2C8}" presName="spacer" presStyleCnt="0"/>
      <dgm:spPr/>
    </dgm:pt>
    <dgm:pt modelId="{CEAB86A2-9402-4B40-A663-8EE722F801BC}" type="pres">
      <dgm:prSet presAssocID="{F875F2AE-CFBF-4FEC-9090-71E90FC3612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D068574-9B42-41C7-9F96-5CED0259334D}" type="pres">
      <dgm:prSet presAssocID="{6521011E-CB05-4847-B444-5B6069502617}" presName="spacer" presStyleCnt="0"/>
      <dgm:spPr/>
    </dgm:pt>
    <dgm:pt modelId="{8B500ACB-B86F-444F-80AE-CD77AC8557ED}" type="pres">
      <dgm:prSet presAssocID="{D914A4F0-B355-4D76-94C6-A718F5449EB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C5D4B2-8F23-4E14-B9AF-E49616E9F9D3}" type="pres">
      <dgm:prSet presAssocID="{3ED5AE1D-F66D-4604-9E51-F202A4036822}" presName="spacer" presStyleCnt="0"/>
      <dgm:spPr/>
    </dgm:pt>
    <dgm:pt modelId="{33F6B97F-9F6B-4829-A3DC-A71A9A73501F}" type="pres">
      <dgm:prSet presAssocID="{9AC4A57A-865C-45C4-A78A-47E8BD6E8CD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0377413-7C29-40D0-9CB6-7454E64D0BB3}" type="pres">
      <dgm:prSet presAssocID="{72786F59-407F-4379-966F-8FF241132EBF}" presName="spacer" presStyleCnt="0"/>
      <dgm:spPr/>
    </dgm:pt>
    <dgm:pt modelId="{C4F94BAC-D167-4993-A12D-F81BECDCCE75}" type="pres">
      <dgm:prSet presAssocID="{DC427F42-071B-4648-8E02-ACA8A18AD2A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7D99B1C-65DC-4631-A717-499F3F6AAB6D}" type="pres">
      <dgm:prSet presAssocID="{9A800C83-959B-4706-A6AF-EF2437E64301}" presName="spacer" presStyleCnt="0"/>
      <dgm:spPr/>
    </dgm:pt>
    <dgm:pt modelId="{505085A2-7F87-4896-AE9C-687E917CCFB2}" type="pres">
      <dgm:prSet presAssocID="{8811D2E9-4A5F-4D17-B9F6-2142C9389A8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B4FE504-FA58-4416-9F00-C2941800BB55}" type="presOf" srcId="{F7A687B4-1E94-49C9-8568-B4CD1B70DEAB}" destId="{6CF79705-DDB7-4543-9C11-2D6B76D39A0A}" srcOrd="0" destOrd="0" presId="urn:microsoft.com/office/officeart/2005/8/layout/vList2"/>
    <dgm:cxn modelId="{12D82BE4-BD36-428D-857C-C728B4DF6BEF}" type="presOf" srcId="{9AC4A57A-865C-45C4-A78A-47E8BD6E8CD4}" destId="{33F6B97F-9F6B-4829-A3DC-A71A9A73501F}" srcOrd="0" destOrd="0" presId="urn:microsoft.com/office/officeart/2005/8/layout/vList2"/>
    <dgm:cxn modelId="{B4C0D9AA-4496-4B42-8E8A-E863CEF221F2}" srcId="{61BEBE4E-AEE9-4283-B71B-1C1375B90B3A}" destId="{A98B35C3-BDA4-4658-ADB9-20D5BE13FCB4}" srcOrd="0" destOrd="0" parTransId="{2268C822-D2F6-4E0D-B597-E276CE0AC6CA}" sibTransId="{8AA72D55-51A1-4E03-8F2F-B5453B7D3EAF}"/>
    <dgm:cxn modelId="{A832AFD8-EAB9-40AB-B244-F325B2C60BD2}" type="presOf" srcId="{8811D2E9-4A5F-4D17-B9F6-2142C9389A89}" destId="{505085A2-7F87-4896-AE9C-687E917CCFB2}" srcOrd="0" destOrd="0" presId="urn:microsoft.com/office/officeart/2005/8/layout/vList2"/>
    <dgm:cxn modelId="{3BDF7FEA-105B-4BC2-A367-C1A5CDC1564F}" type="presOf" srcId="{F875F2AE-CFBF-4FEC-9090-71E90FC3612F}" destId="{CEAB86A2-9402-4B40-A663-8EE722F801BC}" srcOrd="0" destOrd="0" presId="urn:microsoft.com/office/officeart/2005/8/layout/vList2"/>
    <dgm:cxn modelId="{2AA8DA1E-C29F-4EBE-A30F-24ABAF14E5E7}" type="presOf" srcId="{61BEBE4E-AEE9-4283-B71B-1C1375B90B3A}" destId="{5A12843E-30AD-4C1E-84DB-5E2545C29D34}" srcOrd="0" destOrd="0" presId="urn:microsoft.com/office/officeart/2005/8/layout/vList2"/>
    <dgm:cxn modelId="{B8459765-38A6-4BFE-99D5-EB0DF9A59767}" srcId="{61BEBE4E-AEE9-4283-B71B-1C1375B90B3A}" destId="{F875F2AE-CFBF-4FEC-9090-71E90FC3612F}" srcOrd="3" destOrd="0" parTransId="{9BDC4D97-CD0E-4E58-9257-A2CA1B826FE2}" sibTransId="{6521011E-CB05-4847-B444-5B6069502617}"/>
    <dgm:cxn modelId="{31902F93-7413-4949-9CFB-B4E855D129F4}" srcId="{61BEBE4E-AEE9-4283-B71B-1C1375B90B3A}" destId="{3CD6EBF8-6EDC-4CA9-93B1-52C84C8528D7}" srcOrd="2" destOrd="0" parTransId="{40F52F4E-A1A5-4E1F-AC03-74438C155842}" sibTransId="{722D885C-621D-4863-A05A-4B00888AD2C8}"/>
    <dgm:cxn modelId="{0C5FCD3F-76BF-4C3D-888A-A2BF3C3A9F68}" srcId="{61BEBE4E-AEE9-4283-B71B-1C1375B90B3A}" destId="{8811D2E9-4A5F-4D17-B9F6-2142C9389A89}" srcOrd="7" destOrd="0" parTransId="{C4D5FB8D-D161-4177-8592-1046CE1F4463}" sibTransId="{7BF50AFD-4AD5-4983-8BC8-36ADE50C562E}"/>
    <dgm:cxn modelId="{A256F4D9-C16D-4B45-8297-404BA9F632AE}" srcId="{61BEBE4E-AEE9-4283-B71B-1C1375B90B3A}" destId="{F7A687B4-1E94-49C9-8568-B4CD1B70DEAB}" srcOrd="1" destOrd="0" parTransId="{EA7A0883-A253-4CB7-B18A-D7BD28828EE6}" sibTransId="{3418670F-871A-49A9-9E26-4B7B7E749072}"/>
    <dgm:cxn modelId="{725CE3D1-B508-4FA7-A0B6-9E01B6A820A0}" srcId="{61BEBE4E-AEE9-4283-B71B-1C1375B90B3A}" destId="{D914A4F0-B355-4D76-94C6-A718F5449EB9}" srcOrd="4" destOrd="0" parTransId="{C4890F19-CE05-4113-9946-C8009B71527A}" sibTransId="{3ED5AE1D-F66D-4604-9E51-F202A4036822}"/>
    <dgm:cxn modelId="{D5AAB174-4324-4105-9BA7-A9BBF6A5B337}" srcId="{61BEBE4E-AEE9-4283-B71B-1C1375B90B3A}" destId="{9AC4A57A-865C-45C4-A78A-47E8BD6E8CD4}" srcOrd="5" destOrd="0" parTransId="{609D4EAE-9971-48B2-93FB-236D227F61B3}" sibTransId="{72786F59-407F-4379-966F-8FF241132EBF}"/>
    <dgm:cxn modelId="{3F9600EA-D6CB-4069-84A3-B92A0446A735}" type="presOf" srcId="{DC427F42-071B-4648-8E02-ACA8A18AD2AA}" destId="{C4F94BAC-D167-4993-A12D-F81BECDCCE75}" srcOrd="0" destOrd="0" presId="urn:microsoft.com/office/officeart/2005/8/layout/vList2"/>
    <dgm:cxn modelId="{58B598B9-5C5D-4784-8CD7-849FD583993F}" type="presOf" srcId="{D914A4F0-B355-4D76-94C6-A718F5449EB9}" destId="{8B500ACB-B86F-444F-80AE-CD77AC8557ED}" srcOrd="0" destOrd="0" presId="urn:microsoft.com/office/officeart/2005/8/layout/vList2"/>
    <dgm:cxn modelId="{9BA7F497-8D4A-4780-B015-E156768C38EC}" type="presOf" srcId="{A98B35C3-BDA4-4658-ADB9-20D5BE13FCB4}" destId="{FA697A7F-9AF5-4062-BD6E-F6317D5D5CFC}" srcOrd="0" destOrd="0" presId="urn:microsoft.com/office/officeart/2005/8/layout/vList2"/>
    <dgm:cxn modelId="{0D4A7478-42DD-407D-AFBC-18B598C864AB}" srcId="{61BEBE4E-AEE9-4283-B71B-1C1375B90B3A}" destId="{DC427F42-071B-4648-8E02-ACA8A18AD2AA}" srcOrd="6" destOrd="0" parTransId="{F837834D-2784-4237-BAD9-AAAB6F93AD04}" sibTransId="{9A800C83-959B-4706-A6AF-EF2437E64301}"/>
    <dgm:cxn modelId="{1534AB56-39D1-4140-9BAF-2887896D9BF6}" type="presOf" srcId="{3CD6EBF8-6EDC-4CA9-93B1-52C84C8528D7}" destId="{821DF42F-A94A-4B5D-972F-BDD02778062C}" srcOrd="0" destOrd="0" presId="urn:microsoft.com/office/officeart/2005/8/layout/vList2"/>
    <dgm:cxn modelId="{42207E77-0487-4DDE-9788-222C0686C1A8}" type="presParOf" srcId="{5A12843E-30AD-4C1E-84DB-5E2545C29D34}" destId="{FA697A7F-9AF5-4062-BD6E-F6317D5D5CFC}" srcOrd="0" destOrd="0" presId="urn:microsoft.com/office/officeart/2005/8/layout/vList2"/>
    <dgm:cxn modelId="{A7933A92-8430-4EC9-9486-1166EFC1DF8D}" type="presParOf" srcId="{5A12843E-30AD-4C1E-84DB-5E2545C29D34}" destId="{4EED0CCB-AA5A-412F-B517-0CC4060C41D5}" srcOrd="1" destOrd="0" presId="urn:microsoft.com/office/officeart/2005/8/layout/vList2"/>
    <dgm:cxn modelId="{C83CF92F-A721-4BF7-B36D-D1F145CDAA85}" type="presParOf" srcId="{5A12843E-30AD-4C1E-84DB-5E2545C29D34}" destId="{6CF79705-DDB7-4543-9C11-2D6B76D39A0A}" srcOrd="2" destOrd="0" presId="urn:microsoft.com/office/officeart/2005/8/layout/vList2"/>
    <dgm:cxn modelId="{F880CD36-89BE-4914-91EE-3D2F6B57A349}" type="presParOf" srcId="{5A12843E-30AD-4C1E-84DB-5E2545C29D34}" destId="{9368B546-5191-4B30-B953-D0DE7F153839}" srcOrd="3" destOrd="0" presId="urn:microsoft.com/office/officeart/2005/8/layout/vList2"/>
    <dgm:cxn modelId="{31E952A3-4D6C-4675-9F0B-8004A0250198}" type="presParOf" srcId="{5A12843E-30AD-4C1E-84DB-5E2545C29D34}" destId="{821DF42F-A94A-4B5D-972F-BDD02778062C}" srcOrd="4" destOrd="0" presId="urn:microsoft.com/office/officeart/2005/8/layout/vList2"/>
    <dgm:cxn modelId="{4D83B647-5702-48F1-B6BC-2D8A319805A3}" type="presParOf" srcId="{5A12843E-30AD-4C1E-84DB-5E2545C29D34}" destId="{35EAA4B1-9ABA-4B67-83ED-574681CA8D62}" srcOrd="5" destOrd="0" presId="urn:microsoft.com/office/officeart/2005/8/layout/vList2"/>
    <dgm:cxn modelId="{9CE3447E-28BA-4E37-BEFF-3898D4AD914C}" type="presParOf" srcId="{5A12843E-30AD-4C1E-84DB-5E2545C29D34}" destId="{CEAB86A2-9402-4B40-A663-8EE722F801BC}" srcOrd="6" destOrd="0" presId="urn:microsoft.com/office/officeart/2005/8/layout/vList2"/>
    <dgm:cxn modelId="{73AC8EE2-53DA-44CB-B053-21EE9C53786D}" type="presParOf" srcId="{5A12843E-30AD-4C1E-84DB-5E2545C29D34}" destId="{FD068574-9B42-41C7-9F96-5CED0259334D}" srcOrd="7" destOrd="0" presId="urn:microsoft.com/office/officeart/2005/8/layout/vList2"/>
    <dgm:cxn modelId="{EF54CAF8-9323-422D-B00B-2D38177E36E0}" type="presParOf" srcId="{5A12843E-30AD-4C1E-84DB-5E2545C29D34}" destId="{8B500ACB-B86F-444F-80AE-CD77AC8557ED}" srcOrd="8" destOrd="0" presId="urn:microsoft.com/office/officeart/2005/8/layout/vList2"/>
    <dgm:cxn modelId="{44DECA58-C8B2-401A-BFE5-E5A400B8EE6C}" type="presParOf" srcId="{5A12843E-30AD-4C1E-84DB-5E2545C29D34}" destId="{DCC5D4B2-8F23-4E14-B9AF-E49616E9F9D3}" srcOrd="9" destOrd="0" presId="urn:microsoft.com/office/officeart/2005/8/layout/vList2"/>
    <dgm:cxn modelId="{9509937B-FED4-4BD7-84E1-C50619CCEA5C}" type="presParOf" srcId="{5A12843E-30AD-4C1E-84DB-5E2545C29D34}" destId="{33F6B97F-9F6B-4829-A3DC-A71A9A73501F}" srcOrd="10" destOrd="0" presId="urn:microsoft.com/office/officeart/2005/8/layout/vList2"/>
    <dgm:cxn modelId="{9748E3E3-2382-46C0-8E33-4567B67DD580}" type="presParOf" srcId="{5A12843E-30AD-4C1E-84DB-5E2545C29D34}" destId="{70377413-7C29-40D0-9CB6-7454E64D0BB3}" srcOrd="11" destOrd="0" presId="urn:microsoft.com/office/officeart/2005/8/layout/vList2"/>
    <dgm:cxn modelId="{459ADB85-B7BD-425A-BC83-7A859D7EC2A8}" type="presParOf" srcId="{5A12843E-30AD-4C1E-84DB-5E2545C29D34}" destId="{C4F94BAC-D167-4993-A12D-F81BECDCCE75}" srcOrd="12" destOrd="0" presId="urn:microsoft.com/office/officeart/2005/8/layout/vList2"/>
    <dgm:cxn modelId="{3B9CDE77-0D4C-4005-9E6D-E84A5C9CB420}" type="presParOf" srcId="{5A12843E-30AD-4C1E-84DB-5E2545C29D34}" destId="{B7D99B1C-65DC-4631-A717-499F3F6AAB6D}" srcOrd="13" destOrd="0" presId="urn:microsoft.com/office/officeart/2005/8/layout/vList2"/>
    <dgm:cxn modelId="{F32E9E47-B20A-4205-872D-6AD44D5E2DDC}" type="presParOf" srcId="{5A12843E-30AD-4C1E-84DB-5E2545C29D34}" destId="{505085A2-7F87-4896-AE9C-687E917CCFB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42E98-9474-4DEC-BCC4-F683B09086F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51AE8C1A-A11E-4DC9-A031-38FDE6D23808}">
      <dgm:prSet custT="1"/>
      <dgm:spPr/>
      <dgm:t>
        <a:bodyPr/>
        <a:lstStyle/>
        <a:p>
          <a:pPr rtl="0"/>
          <a:r>
            <a:rPr lang="fr-CA" sz="1800" dirty="0" smtClean="0"/>
            <a:t>Institut universitaire de cardiologie et pneumologie de Québec – Université Laval (IUCPQ-UL</a:t>
          </a:r>
          <a:r>
            <a:rPr lang="fr-CA" sz="1300" dirty="0" smtClean="0"/>
            <a:t>)</a:t>
          </a:r>
          <a:endParaRPr lang="fr-CA" sz="1300" dirty="0"/>
        </a:p>
      </dgm:t>
    </dgm:pt>
    <dgm:pt modelId="{E713C1FD-38C4-415A-919A-EE1971CA711D}" type="parTrans" cxnId="{8A48B5BB-0903-46FD-82D7-AF464F0BDD9B}">
      <dgm:prSet/>
      <dgm:spPr/>
      <dgm:t>
        <a:bodyPr/>
        <a:lstStyle/>
        <a:p>
          <a:endParaRPr lang="fr-CA"/>
        </a:p>
      </dgm:t>
    </dgm:pt>
    <dgm:pt modelId="{BB0A6D95-106B-454A-955E-69E981FBA235}" type="sibTrans" cxnId="{8A48B5BB-0903-46FD-82D7-AF464F0BDD9B}">
      <dgm:prSet/>
      <dgm:spPr/>
      <dgm:t>
        <a:bodyPr/>
        <a:lstStyle/>
        <a:p>
          <a:endParaRPr lang="fr-CA"/>
        </a:p>
      </dgm:t>
    </dgm:pt>
    <dgm:pt modelId="{1816F36A-E860-4F07-9B66-8B1A15BB041F}">
      <dgm:prSet custT="1"/>
      <dgm:spPr/>
      <dgm:t>
        <a:bodyPr/>
        <a:lstStyle/>
        <a:p>
          <a:pPr rtl="0"/>
          <a:r>
            <a:rPr lang="fr-CA" sz="1800" dirty="0" smtClean="0"/>
            <a:t>1980 → Programme de chirurgie bariatrique</a:t>
          </a:r>
          <a:endParaRPr lang="fr-CA" sz="1800" dirty="0"/>
        </a:p>
      </dgm:t>
    </dgm:pt>
    <dgm:pt modelId="{79C18172-3040-4420-8801-CCA46F7C20EE}" type="parTrans" cxnId="{531C60AC-551A-48CB-A51C-CC481EA357A2}">
      <dgm:prSet/>
      <dgm:spPr/>
      <dgm:t>
        <a:bodyPr/>
        <a:lstStyle/>
        <a:p>
          <a:endParaRPr lang="fr-CA"/>
        </a:p>
      </dgm:t>
    </dgm:pt>
    <dgm:pt modelId="{803F7F01-05C6-443F-AD94-FD9B266F3B6C}" type="sibTrans" cxnId="{531C60AC-551A-48CB-A51C-CC481EA357A2}">
      <dgm:prSet/>
      <dgm:spPr/>
      <dgm:t>
        <a:bodyPr/>
        <a:lstStyle/>
        <a:p>
          <a:endParaRPr lang="fr-CA"/>
        </a:p>
      </dgm:t>
    </dgm:pt>
    <dgm:pt modelId="{B39BDA08-B755-4894-B48F-D65D4C8215AB}">
      <dgm:prSet custT="1"/>
      <dgm:spPr/>
      <dgm:t>
        <a:bodyPr/>
        <a:lstStyle/>
        <a:p>
          <a:pPr rtl="0"/>
          <a:r>
            <a:rPr lang="fr-CA" sz="1800" dirty="0" smtClean="0"/>
            <a:t>6407 patients (1981-2015)</a:t>
          </a:r>
          <a:endParaRPr lang="fr-CA" sz="1800" dirty="0"/>
        </a:p>
      </dgm:t>
    </dgm:pt>
    <dgm:pt modelId="{2B0E5326-1551-40B0-9A68-46D9FD6E0978}" type="parTrans" cxnId="{8BBC2F78-9B95-4A5F-931E-97823E0AA176}">
      <dgm:prSet/>
      <dgm:spPr/>
      <dgm:t>
        <a:bodyPr/>
        <a:lstStyle/>
        <a:p>
          <a:endParaRPr lang="fr-CA"/>
        </a:p>
      </dgm:t>
    </dgm:pt>
    <dgm:pt modelId="{5058848B-EA61-4270-AD85-92D30BAFBADD}" type="sibTrans" cxnId="{8BBC2F78-9B95-4A5F-931E-97823E0AA176}">
      <dgm:prSet/>
      <dgm:spPr/>
      <dgm:t>
        <a:bodyPr/>
        <a:lstStyle/>
        <a:p>
          <a:endParaRPr lang="fr-CA"/>
        </a:p>
      </dgm:t>
    </dgm:pt>
    <dgm:pt modelId="{FACB18B7-72F8-4B98-862D-E93184E7A4BF}">
      <dgm:prSet custT="1"/>
      <dgm:spPr/>
      <dgm:t>
        <a:bodyPr/>
        <a:lstStyle/>
        <a:p>
          <a:pPr rtl="0"/>
          <a:r>
            <a:rPr lang="fr-CA" sz="1800" dirty="0" smtClean="0"/>
            <a:t>Équipe multidisciplinaire: </a:t>
          </a:r>
          <a:endParaRPr lang="fr-CA" sz="1800" dirty="0"/>
        </a:p>
      </dgm:t>
    </dgm:pt>
    <dgm:pt modelId="{61F2C381-BF2B-4FA1-B768-DA3296CF5C61}" type="parTrans" cxnId="{477E4E26-D8DF-42AD-8924-3F42B0933434}">
      <dgm:prSet/>
      <dgm:spPr/>
      <dgm:t>
        <a:bodyPr/>
        <a:lstStyle/>
        <a:p>
          <a:endParaRPr lang="fr-CA"/>
        </a:p>
      </dgm:t>
    </dgm:pt>
    <dgm:pt modelId="{90FA7DBC-BAF8-477B-80BB-A0F0890C55D0}" type="sibTrans" cxnId="{477E4E26-D8DF-42AD-8924-3F42B0933434}">
      <dgm:prSet/>
      <dgm:spPr/>
      <dgm:t>
        <a:bodyPr/>
        <a:lstStyle/>
        <a:p>
          <a:endParaRPr lang="fr-CA"/>
        </a:p>
      </dgm:t>
    </dgm:pt>
    <dgm:pt modelId="{FDB92A7F-0CB8-4CF7-A48B-616861276A37}">
      <dgm:prSet custT="1"/>
      <dgm:spPr/>
      <dgm:t>
        <a:bodyPr/>
        <a:lstStyle/>
        <a:p>
          <a:pPr rtl="0"/>
          <a:r>
            <a:rPr lang="fr-CA" sz="1800" dirty="0" smtClean="0"/>
            <a:t>Chirurgiens, infirmières, nutritionnistes, travailleurs sociaux, pharmaciens</a:t>
          </a:r>
          <a:endParaRPr lang="fr-CA" sz="1800" dirty="0"/>
        </a:p>
      </dgm:t>
    </dgm:pt>
    <dgm:pt modelId="{6F1C40B6-0DA7-4715-B0F4-B196E4108101}" type="parTrans" cxnId="{CDAF8122-E814-4D10-9C2D-EA808F90E155}">
      <dgm:prSet/>
      <dgm:spPr/>
      <dgm:t>
        <a:bodyPr/>
        <a:lstStyle/>
        <a:p>
          <a:endParaRPr lang="fr-CA"/>
        </a:p>
      </dgm:t>
    </dgm:pt>
    <dgm:pt modelId="{BC7BE0F1-8CEC-4532-AC79-92DB09047185}" type="sibTrans" cxnId="{CDAF8122-E814-4D10-9C2D-EA808F90E155}">
      <dgm:prSet/>
      <dgm:spPr/>
      <dgm:t>
        <a:bodyPr/>
        <a:lstStyle/>
        <a:p>
          <a:endParaRPr lang="fr-CA"/>
        </a:p>
      </dgm:t>
    </dgm:pt>
    <dgm:pt modelId="{4217C3BB-8E0F-43A4-A741-2D8BCBF64C5E}">
      <dgm:prSet custT="1"/>
      <dgm:spPr/>
      <dgm:t>
        <a:bodyPr/>
        <a:lstStyle/>
        <a:p>
          <a:pPr rtl="0"/>
          <a:r>
            <a:rPr lang="fr-CA" sz="2000" dirty="0" smtClean="0"/>
            <a:t>Chirurgies pratiquées</a:t>
          </a:r>
          <a:endParaRPr lang="fr-CA" sz="2000" dirty="0"/>
        </a:p>
      </dgm:t>
    </dgm:pt>
    <dgm:pt modelId="{29F72BD0-4BF8-437C-93BB-B4970C7C8989}" type="parTrans" cxnId="{98F14DF7-3C21-45D1-B28A-AD04AF509EF1}">
      <dgm:prSet/>
      <dgm:spPr/>
      <dgm:t>
        <a:bodyPr/>
        <a:lstStyle/>
        <a:p>
          <a:endParaRPr lang="fr-CA"/>
        </a:p>
      </dgm:t>
    </dgm:pt>
    <dgm:pt modelId="{25D51AA1-03C4-4AE1-BA39-992D20B13679}" type="sibTrans" cxnId="{98F14DF7-3C21-45D1-B28A-AD04AF509EF1}">
      <dgm:prSet/>
      <dgm:spPr/>
      <dgm:t>
        <a:bodyPr/>
        <a:lstStyle/>
        <a:p>
          <a:endParaRPr lang="fr-CA"/>
        </a:p>
      </dgm:t>
    </dgm:pt>
    <dgm:pt modelId="{9E988AE8-CCD4-4092-A7DA-E0F890DC3AB8}">
      <dgm:prSet custT="1"/>
      <dgm:spPr/>
      <dgm:t>
        <a:bodyPr/>
        <a:lstStyle/>
        <a:p>
          <a:pPr rtl="0"/>
          <a:r>
            <a:rPr lang="fr-CA" sz="1600" dirty="0" smtClean="0"/>
            <a:t>1984-1990 → </a:t>
          </a:r>
          <a:r>
            <a:rPr lang="fr-CA" sz="1600" dirty="0" err="1" smtClean="0"/>
            <a:t>Scopinaro</a:t>
          </a:r>
          <a:r>
            <a:rPr lang="fr-CA" sz="1600" dirty="0" smtClean="0"/>
            <a:t> </a:t>
          </a:r>
          <a:endParaRPr lang="fr-CA" sz="1600" dirty="0"/>
        </a:p>
      </dgm:t>
    </dgm:pt>
    <dgm:pt modelId="{45A93A73-8CFE-4F51-86A2-CE610C3FB762}" type="parTrans" cxnId="{BEED0889-F2EF-44F8-BA01-B3E6D9B8B66E}">
      <dgm:prSet/>
      <dgm:spPr/>
      <dgm:t>
        <a:bodyPr/>
        <a:lstStyle/>
        <a:p>
          <a:endParaRPr lang="fr-CA"/>
        </a:p>
      </dgm:t>
    </dgm:pt>
    <dgm:pt modelId="{0E5E164B-8743-47EC-B679-94FB5F05CDC2}" type="sibTrans" cxnId="{BEED0889-F2EF-44F8-BA01-B3E6D9B8B66E}">
      <dgm:prSet/>
      <dgm:spPr/>
      <dgm:t>
        <a:bodyPr/>
        <a:lstStyle/>
        <a:p>
          <a:endParaRPr lang="fr-CA"/>
        </a:p>
      </dgm:t>
    </dgm:pt>
    <dgm:pt modelId="{1D85FE23-4085-4126-899D-52074318A1B9}">
      <dgm:prSet custT="1"/>
      <dgm:spPr/>
      <dgm:t>
        <a:bodyPr/>
        <a:lstStyle/>
        <a:p>
          <a:pPr rtl="0"/>
          <a:r>
            <a:rPr lang="fr-CA" sz="1600" dirty="0" smtClean="0"/>
            <a:t>1990 → Dérivation </a:t>
          </a:r>
          <a:r>
            <a:rPr lang="fr-CA" sz="1600" dirty="0" err="1" smtClean="0"/>
            <a:t>biliopancréatique</a:t>
          </a:r>
          <a:r>
            <a:rPr lang="fr-CA" sz="1600" dirty="0" smtClean="0"/>
            <a:t> </a:t>
          </a:r>
          <a:endParaRPr lang="fr-CA" sz="1600" dirty="0"/>
        </a:p>
      </dgm:t>
    </dgm:pt>
    <dgm:pt modelId="{92EC96A1-1E25-4D69-A3C5-1CDD239C8449}" type="parTrans" cxnId="{E74A5138-C01D-4EA4-BD3A-6564053A6E93}">
      <dgm:prSet/>
      <dgm:spPr/>
      <dgm:t>
        <a:bodyPr/>
        <a:lstStyle/>
        <a:p>
          <a:endParaRPr lang="fr-CA"/>
        </a:p>
      </dgm:t>
    </dgm:pt>
    <dgm:pt modelId="{13718D80-A20D-48AB-97CA-953A3E490D40}" type="sibTrans" cxnId="{E74A5138-C01D-4EA4-BD3A-6564053A6E93}">
      <dgm:prSet/>
      <dgm:spPr/>
      <dgm:t>
        <a:bodyPr/>
        <a:lstStyle/>
        <a:p>
          <a:endParaRPr lang="fr-CA"/>
        </a:p>
      </dgm:t>
    </dgm:pt>
    <dgm:pt modelId="{AD8005C7-F814-44EE-824F-FFD79A06BBED}">
      <dgm:prSet custT="1"/>
      <dgm:spPr/>
      <dgm:t>
        <a:bodyPr/>
        <a:lstStyle/>
        <a:p>
          <a:pPr rtl="0"/>
          <a:r>
            <a:rPr lang="fr-CA" sz="1600" dirty="0" smtClean="0"/>
            <a:t>2006 → Laparoscopie (LPS)</a:t>
          </a:r>
          <a:endParaRPr lang="fr-CA" sz="1600" dirty="0"/>
        </a:p>
      </dgm:t>
    </dgm:pt>
    <dgm:pt modelId="{CAA37AF7-95C9-4CF1-B762-0B03C26E7A95}" type="parTrans" cxnId="{F09480A1-54CB-4363-B6D6-41B1A7F1F38A}">
      <dgm:prSet/>
      <dgm:spPr/>
      <dgm:t>
        <a:bodyPr/>
        <a:lstStyle/>
        <a:p>
          <a:endParaRPr lang="fr-CA"/>
        </a:p>
      </dgm:t>
    </dgm:pt>
    <dgm:pt modelId="{829C77C1-B069-49E6-B2EF-9C867F5294B2}" type="sibTrans" cxnId="{F09480A1-54CB-4363-B6D6-41B1A7F1F38A}">
      <dgm:prSet/>
      <dgm:spPr/>
      <dgm:t>
        <a:bodyPr/>
        <a:lstStyle/>
        <a:p>
          <a:endParaRPr lang="fr-CA"/>
        </a:p>
      </dgm:t>
    </dgm:pt>
    <dgm:pt modelId="{95C4EDE6-2FF8-4947-9922-98E51680A61A}">
      <dgm:prSet custT="1"/>
      <dgm:spPr/>
      <dgm:t>
        <a:bodyPr/>
        <a:lstStyle/>
        <a:p>
          <a:pPr rtl="0"/>
          <a:r>
            <a:rPr lang="fr-CA" sz="1600" dirty="0" smtClean="0"/>
            <a:t>2008 → Gastrectomie pariétale (GP)</a:t>
          </a:r>
          <a:endParaRPr lang="fr-CA" sz="1600" dirty="0"/>
        </a:p>
      </dgm:t>
    </dgm:pt>
    <dgm:pt modelId="{06031646-F4EE-4288-BD4E-B426FD77C42F}" type="parTrans" cxnId="{6D5D3AA8-630C-4E9E-A39A-2B6E87F346AA}">
      <dgm:prSet/>
      <dgm:spPr/>
      <dgm:t>
        <a:bodyPr/>
        <a:lstStyle/>
        <a:p>
          <a:endParaRPr lang="fr-CA"/>
        </a:p>
      </dgm:t>
    </dgm:pt>
    <dgm:pt modelId="{196B72D3-2D89-4563-AEF2-0FE1B30C723C}" type="sibTrans" cxnId="{6D5D3AA8-630C-4E9E-A39A-2B6E87F346AA}">
      <dgm:prSet/>
      <dgm:spPr/>
      <dgm:t>
        <a:bodyPr/>
        <a:lstStyle/>
        <a:p>
          <a:endParaRPr lang="fr-CA"/>
        </a:p>
      </dgm:t>
    </dgm:pt>
    <dgm:pt modelId="{3A9DA32F-332E-45FE-B6F6-2A8A46443ACB}">
      <dgm:prSet custT="1"/>
      <dgm:spPr/>
      <dgm:t>
        <a:bodyPr/>
        <a:lstStyle/>
        <a:p>
          <a:pPr rtl="0"/>
          <a:r>
            <a:rPr lang="fr-CA" sz="1600" dirty="0" smtClean="0"/>
            <a:t>2015 → </a:t>
          </a:r>
          <a:r>
            <a:rPr lang="fr-CA" sz="1600" smtClean="0"/>
            <a:t>Dérivation gastrique</a:t>
          </a:r>
          <a:endParaRPr lang="fr-CA" sz="1600" dirty="0"/>
        </a:p>
      </dgm:t>
    </dgm:pt>
    <dgm:pt modelId="{C3CCA71A-D24A-446B-B121-E89CC3578863}" type="parTrans" cxnId="{203968CB-1CBE-477C-9A30-D58203CF4CF8}">
      <dgm:prSet/>
      <dgm:spPr/>
      <dgm:t>
        <a:bodyPr/>
        <a:lstStyle/>
        <a:p>
          <a:endParaRPr lang="fr-CA"/>
        </a:p>
      </dgm:t>
    </dgm:pt>
    <dgm:pt modelId="{04C512E5-5316-4BE2-8130-1D116945364D}" type="sibTrans" cxnId="{203968CB-1CBE-477C-9A30-D58203CF4CF8}">
      <dgm:prSet/>
      <dgm:spPr/>
      <dgm:t>
        <a:bodyPr/>
        <a:lstStyle/>
        <a:p>
          <a:endParaRPr lang="fr-CA"/>
        </a:p>
      </dgm:t>
    </dgm:pt>
    <dgm:pt modelId="{EC4C8230-70C9-4DBF-9217-49AD6AE89B4C}">
      <dgm:prSet custT="1"/>
      <dgm:spPr/>
      <dgm:t>
        <a:bodyPr/>
        <a:lstStyle/>
        <a:p>
          <a:pPr rtl="0"/>
          <a:r>
            <a:rPr lang="fr-CA" sz="1600" dirty="0" smtClean="0"/>
            <a:t>(« </a:t>
          </a:r>
          <a:r>
            <a:rPr lang="fr-CA" sz="1600" dirty="0" err="1" smtClean="0"/>
            <a:t>Gastric</a:t>
          </a:r>
          <a:r>
            <a:rPr lang="fr-CA" sz="1600" dirty="0" smtClean="0"/>
            <a:t> Bypass »/Y-de-Roux)</a:t>
          </a:r>
          <a:endParaRPr lang="fr-CA" sz="1600" dirty="0"/>
        </a:p>
      </dgm:t>
    </dgm:pt>
    <dgm:pt modelId="{DF793BC8-30E2-40EA-8E4F-177B8AE354AD}" type="sibTrans" cxnId="{6538E174-7F7D-449C-9CA4-19EDCB67AE2D}">
      <dgm:prSet/>
      <dgm:spPr/>
      <dgm:t>
        <a:bodyPr/>
        <a:lstStyle/>
        <a:p>
          <a:endParaRPr lang="fr-CA"/>
        </a:p>
      </dgm:t>
    </dgm:pt>
    <dgm:pt modelId="{C94A5919-C67E-443B-B104-C805BBEAD7F5}" type="parTrans" cxnId="{6538E174-7F7D-449C-9CA4-19EDCB67AE2D}">
      <dgm:prSet/>
      <dgm:spPr/>
      <dgm:t>
        <a:bodyPr/>
        <a:lstStyle/>
        <a:p>
          <a:endParaRPr lang="fr-CA"/>
        </a:p>
      </dgm:t>
    </dgm:pt>
    <dgm:pt modelId="{B03D258B-B0A8-4E6A-AA61-F28EC05B7EC2}">
      <dgm:prSet custT="1"/>
      <dgm:spPr/>
      <dgm:t>
        <a:bodyPr/>
        <a:lstStyle/>
        <a:p>
          <a:pPr rtl="0"/>
          <a:r>
            <a:rPr lang="fr-CA" sz="1600" dirty="0" smtClean="0"/>
            <a:t>permutation duodénale (DBP)</a:t>
          </a:r>
          <a:endParaRPr lang="fr-CA" sz="1600" dirty="0"/>
        </a:p>
      </dgm:t>
    </dgm:pt>
    <dgm:pt modelId="{BD0924DD-6158-4A1A-A09C-962E94C3407C}" type="parTrans" cxnId="{AC28463B-6068-4D9D-A2CD-78142019536E}">
      <dgm:prSet/>
      <dgm:spPr/>
      <dgm:t>
        <a:bodyPr/>
        <a:lstStyle/>
        <a:p>
          <a:endParaRPr lang="fr-CA"/>
        </a:p>
      </dgm:t>
    </dgm:pt>
    <dgm:pt modelId="{2BCE6743-8EA6-40B4-9865-056B0748B0D6}" type="sibTrans" cxnId="{AC28463B-6068-4D9D-A2CD-78142019536E}">
      <dgm:prSet/>
      <dgm:spPr/>
      <dgm:t>
        <a:bodyPr/>
        <a:lstStyle/>
        <a:p>
          <a:endParaRPr lang="fr-CA"/>
        </a:p>
      </dgm:t>
    </dgm:pt>
    <dgm:pt modelId="{4207926F-B8A1-4D8F-AA7B-75F495878009}" type="pres">
      <dgm:prSet presAssocID="{CE842E98-9474-4DEC-BCC4-F683B09086F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5DFB3B7A-897E-45D1-85D6-5943350168DB}" type="pres">
      <dgm:prSet presAssocID="{51AE8C1A-A11E-4DC9-A031-38FDE6D23808}" presName="Accent1" presStyleCnt="0"/>
      <dgm:spPr/>
    </dgm:pt>
    <dgm:pt modelId="{F3029004-C59E-4D5D-8465-C910096F2C27}" type="pres">
      <dgm:prSet presAssocID="{51AE8C1A-A11E-4DC9-A031-38FDE6D23808}" presName="Accent" presStyleLbl="node1" presStyleIdx="0" presStyleCnt="2" custScaleX="104961" custScaleY="104579" custLinFactNeighborX="-6925" custLinFactNeighborY="-6844"/>
      <dgm:spPr/>
    </dgm:pt>
    <dgm:pt modelId="{5FEE02E0-1383-4BD1-B992-4AAD7A814CFE}" type="pres">
      <dgm:prSet presAssocID="{51AE8C1A-A11E-4DC9-A031-38FDE6D23808}" presName="Child1" presStyleLbl="revTx" presStyleIdx="0" presStyleCnt="4" custScaleX="208140" custLinFactNeighborX="40161" custLinFactNeighborY="-31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863D2CD-E560-46B7-AB9B-F09B1CE2DB39}" type="pres">
      <dgm:prSet presAssocID="{51AE8C1A-A11E-4DC9-A031-38FDE6D23808}" presName="Parent1" presStyleLbl="revTx" presStyleIdx="1" presStyleCnt="4" custLinFactNeighborX="-16061" custLinFactNeighborY="-244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6DC19A8-919A-4BF7-A13E-6B6935C37345}" type="pres">
      <dgm:prSet presAssocID="{4217C3BB-8E0F-43A4-A741-2D8BCBF64C5E}" presName="Accent2" presStyleCnt="0"/>
      <dgm:spPr/>
    </dgm:pt>
    <dgm:pt modelId="{0C286B87-FDF1-4DB0-9262-8A59AF0C18E5}" type="pres">
      <dgm:prSet presAssocID="{4217C3BB-8E0F-43A4-A741-2D8BCBF64C5E}" presName="Accent" presStyleLbl="node1" presStyleIdx="1" presStyleCnt="2" custScaleX="85466" custScaleY="91127" custLinFactNeighborX="-15611" custLinFactNeighborY="4"/>
      <dgm:spPr/>
    </dgm:pt>
    <dgm:pt modelId="{B22DF248-98D9-4255-96A1-1C71B6134821}" type="pres">
      <dgm:prSet presAssocID="{4217C3BB-8E0F-43A4-A741-2D8BCBF64C5E}" presName="Child2" presStyleLbl="revTx" presStyleIdx="2" presStyleCnt="4" custScaleX="307758" custScaleY="148124" custLinFactNeighborX="69033" custLinFactNeighborY="27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6E332EF-5F7B-47EC-B244-97F38DCD1989}" type="pres">
      <dgm:prSet presAssocID="{4217C3BB-8E0F-43A4-A741-2D8BCBF64C5E}" presName="Parent2" presStyleLbl="revTx" presStyleIdx="3" presStyleCnt="4" custLinFactNeighborX="-24208" custLinFactNeighborY="1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F462AE7-9CDC-4241-AD2C-F8A2418E38EB}" type="presOf" srcId="{EC4C8230-70C9-4DBF-9217-49AD6AE89B4C}" destId="{B22DF248-98D9-4255-96A1-1C71B6134821}" srcOrd="0" destOrd="6" presId="urn:microsoft.com/office/officeart/2009/layout/CircleArrowProcess"/>
    <dgm:cxn modelId="{203968CB-1CBE-477C-9A30-D58203CF4CF8}" srcId="{4217C3BB-8E0F-43A4-A741-2D8BCBF64C5E}" destId="{3A9DA32F-332E-45FE-B6F6-2A8A46443ACB}" srcOrd="4" destOrd="0" parTransId="{C3CCA71A-D24A-446B-B121-E89CC3578863}" sibTransId="{04C512E5-5316-4BE2-8130-1D116945364D}"/>
    <dgm:cxn modelId="{8BBC2F78-9B95-4A5F-931E-97823E0AA176}" srcId="{51AE8C1A-A11E-4DC9-A031-38FDE6D23808}" destId="{B39BDA08-B755-4894-B48F-D65D4C8215AB}" srcOrd="1" destOrd="0" parTransId="{2B0E5326-1551-40B0-9A68-46D9FD6E0978}" sibTransId="{5058848B-EA61-4270-AD85-92D30BAFBADD}"/>
    <dgm:cxn modelId="{43EFE68B-4DDD-404E-8472-7FC35A4B3C33}" type="presOf" srcId="{FDB92A7F-0CB8-4CF7-A48B-616861276A37}" destId="{5FEE02E0-1383-4BD1-B992-4AAD7A814CFE}" srcOrd="0" destOrd="3" presId="urn:microsoft.com/office/officeart/2009/layout/CircleArrowProcess"/>
    <dgm:cxn modelId="{98F14DF7-3C21-45D1-B28A-AD04AF509EF1}" srcId="{CE842E98-9474-4DEC-BCC4-F683B09086FA}" destId="{4217C3BB-8E0F-43A4-A741-2D8BCBF64C5E}" srcOrd="1" destOrd="0" parTransId="{29F72BD0-4BF8-437C-93BB-B4970C7C8989}" sibTransId="{25D51AA1-03C4-4AE1-BA39-992D20B13679}"/>
    <dgm:cxn modelId="{6782A079-9CC6-424A-BC0B-87C6D7CE2E57}" type="presOf" srcId="{AD8005C7-F814-44EE-824F-FFD79A06BBED}" destId="{B22DF248-98D9-4255-96A1-1C71B6134821}" srcOrd="0" destOrd="3" presId="urn:microsoft.com/office/officeart/2009/layout/CircleArrowProcess"/>
    <dgm:cxn modelId="{F2981E6F-2B1F-4FC0-824F-E86B7C480CD9}" type="presOf" srcId="{51AE8C1A-A11E-4DC9-A031-38FDE6D23808}" destId="{F863D2CD-E560-46B7-AB9B-F09B1CE2DB39}" srcOrd="0" destOrd="0" presId="urn:microsoft.com/office/officeart/2009/layout/CircleArrowProcess"/>
    <dgm:cxn modelId="{D50C6F80-BB57-4FE2-9610-E4FEADF8AE3A}" type="presOf" srcId="{3A9DA32F-332E-45FE-B6F6-2A8A46443ACB}" destId="{B22DF248-98D9-4255-96A1-1C71B6134821}" srcOrd="0" destOrd="5" presId="urn:microsoft.com/office/officeart/2009/layout/CircleArrowProcess"/>
    <dgm:cxn modelId="{7028A70C-3195-4ECF-A03E-FFDB22285BF2}" type="presOf" srcId="{9E988AE8-CCD4-4092-A7DA-E0F890DC3AB8}" destId="{B22DF248-98D9-4255-96A1-1C71B6134821}" srcOrd="0" destOrd="0" presId="urn:microsoft.com/office/officeart/2009/layout/CircleArrowProcess"/>
    <dgm:cxn modelId="{3D9798F8-17EA-49BB-9938-A1B86A49DF2B}" type="presOf" srcId="{4217C3BB-8E0F-43A4-A741-2D8BCBF64C5E}" destId="{76E332EF-5F7B-47EC-B244-97F38DCD1989}" srcOrd="0" destOrd="0" presId="urn:microsoft.com/office/officeart/2009/layout/CircleArrowProcess"/>
    <dgm:cxn modelId="{E74A5138-C01D-4EA4-BD3A-6564053A6E93}" srcId="{4217C3BB-8E0F-43A4-A741-2D8BCBF64C5E}" destId="{1D85FE23-4085-4126-899D-52074318A1B9}" srcOrd="1" destOrd="0" parTransId="{92EC96A1-1E25-4D69-A3C5-1CDD239C8449}" sibTransId="{13718D80-A20D-48AB-97CA-953A3E490D40}"/>
    <dgm:cxn modelId="{BEED0889-F2EF-44F8-BA01-B3E6D9B8B66E}" srcId="{4217C3BB-8E0F-43A4-A741-2D8BCBF64C5E}" destId="{9E988AE8-CCD4-4092-A7DA-E0F890DC3AB8}" srcOrd="0" destOrd="0" parTransId="{45A93A73-8CFE-4F51-86A2-CE610C3FB762}" sibTransId="{0E5E164B-8743-47EC-B679-94FB5F05CDC2}"/>
    <dgm:cxn modelId="{299F8CD2-3699-4800-9C14-3BAD6C1ED615}" type="presOf" srcId="{CE842E98-9474-4DEC-BCC4-F683B09086FA}" destId="{4207926F-B8A1-4D8F-AA7B-75F495878009}" srcOrd="0" destOrd="0" presId="urn:microsoft.com/office/officeart/2009/layout/CircleArrowProcess"/>
    <dgm:cxn modelId="{DB2C40DE-CB46-4226-A605-444F12AAE484}" type="presOf" srcId="{95C4EDE6-2FF8-4947-9922-98E51680A61A}" destId="{B22DF248-98D9-4255-96A1-1C71B6134821}" srcOrd="0" destOrd="4" presId="urn:microsoft.com/office/officeart/2009/layout/CircleArrowProcess"/>
    <dgm:cxn modelId="{6D5D3AA8-630C-4E9E-A39A-2B6E87F346AA}" srcId="{4217C3BB-8E0F-43A4-A741-2D8BCBF64C5E}" destId="{95C4EDE6-2FF8-4947-9922-98E51680A61A}" srcOrd="3" destOrd="0" parTransId="{06031646-F4EE-4288-BD4E-B426FD77C42F}" sibTransId="{196B72D3-2D89-4563-AEF2-0FE1B30C723C}"/>
    <dgm:cxn modelId="{6538E174-7F7D-449C-9CA4-19EDCB67AE2D}" srcId="{3A9DA32F-332E-45FE-B6F6-2A8A46443ACB}" destId="{EC4C8230-70C9-4DBF-9217-49AD6AE89B4C}" srcOrd="0" destOrd="0" parTransId="{C94A5919-C67E-443B-B104-C805BBEAD7F5}" sibTransId="{DF793BC8-30E2-40EA-8E4F-177B8AE354AD}"/>
    <dgm:cxn modelId="{75BB6097-193B-4EE2-A94D-49FA36EE9845}" type="presOf" srcId="{1D85FE23-4085-4126-899D-52074318A1B9}" destId="{B22DF248-98D9-4255-96A1-1C71B6134821}" srcOrd="0" destOrd="1" presId="urn:microsoft.com/office/officeart/2009/layout/CircleArrowProcess"/>
    <dgm:cxn modelId="{531C60AC-551A-48CB-A51C-CC481EA357A2}" srcId="{51AE8C1A-A11E-4DC9-A031-38FDE6D23808}" destId="{1816F36A-E860-4F07-9B66-8B1A15BB041F}" srcOrd="0" destOrd="0" parTransId="{79C18172-3040-4420-8801-CCA46F7C20EE}" sibTransId="{803F7F01-05C6-443F-AD94-FD9B266F3B6C}"/>
    <dgm:cxn modelId="{98170962-0212-4911-8DBD-49CA6452C1FF}" type="presOf" srcId="{B03D258B-B0A8-4E6A-AA61-F28EC05B7EC2}" destId="{B22DF248-98D9-4255-96A1-1C71B6134821}" srcOrd="0" destOrd="2" presId="urn:microsoft.com/office/officeart/2009/layout/CircleArrowProcess"/>
    <dgm:cxn modelId="{477E4E26-D8DF-42AD-8924-3F42B0933434}" srcId="{51AE8C1A-A11E-4DC9-A031-38FDE6D23808}" destId="{FACB18B7-72F8-4B98-862D-E93184E7A4BF}" srcOrd="2" destOrd="0" parTransId="{61F2C381-BF2B-4FA1-B768-DA3296CF5C61}" sibTransId="{90FA7DBC-BAF8-477B-80BB-A0F0890C55D0}"/>
    <dgm:cxn modelId="{6F3141A8-5E74-4149-91DD-ADE08E1CF088}" type="presOf" srcId="{FACB18B7-72F8-4B98-862D-E93184E7A4BF}" destId="{5FEE02E0-1383-4BD1-B992-4AAD7A814CFE}" srcOrd="0" destOrd="2" presId="urn:microsoft.com/office/officeart/2009/layout/CircleArrowProcess"/>
    <dgm:cxn modelId="{CF4200B3-DA3C-4C56-A10A-59FA6EB4F6C5}" type="presOf" srcId="{B39BDA08-B755-4894-B48F-D65D4C8215AB}" destId="{5FEE02E0-1383-4BD1-B992-4AAD7A814CFE}" srcOrd="0" destOrd="1" presId="urn:microsoft.com/office/officeart/2009/layout/CircleArrowProcess"/>
    <dgm:cxn modelId="{AC28463B-6068-4D9D-A2CD-78142019536E}" srcId="{1D85FE23-4085-4126-899D-52074318A1B9}" destId="{B03D258B-B0A8-4E6A-AA61-F28EC05B7EC2}" srcOrd="0" destOrd="0" parTransId="{BD0924DD-6158-4A1A-A09C-962E94C3407C}" sibTransId="{2BCE6743-8EA6-40B4-9865-056B0748B0D6}"/>
    <dgm:cxn modelId="{F09480A1-54CB-4363-B6D6-41B1A7F1F38A}" srcId="{4217C3BB-8E0F-43A4-A741-2D8BCBF64C5E}" destId="{AD8005C7-F814-44EE-824F-FFD79A06BBED}" srcOrd="2" destOrd="0" parTransId="{CAA37AF7-95C9-4CF1-B762-0B03C26E7A95}" sibTransId="{829C77C1-B069-49E6-B2EF-9C867F5294B2}"/>
    <dgm:cxn modelId="{CDAF8122-E814-4D10-9C2D-EA808F90E155}" srcId="{FACB18B7-72F8-4B98-862D-E93184E7A4BF}" destId="{FDB92A7F-0CB8-4CF7-A48B-616861276A37}" srcOrd="0" destOrd="0" parTransId="{6F1C40B6-0DA7-4715-B0F4-B196E4108101}" sibTransId="{BC7BE0F1-8CEC-4532-AC79-92DB09047185}"/>
    <dgm:cxn modelId="{C225225E-9CC1-4742-BB65-2126C35AA014}" type="presOf" srcId="{1816F36A-E860-4F07-9B66-8B1A15BB041F}" destId="{5FEE02E0-1383-4BD1-B992-4AAD7A814CFE}" srcOrd="0" destOrd="0" presId="urn:microsoft.com/office/officeart/2009/layout/CircleArrowProcess"/>
    <dgm:cxn modelId="{8A48B5BB-0903-46FD-82D7-AF464F0BDD9B}" srcId="{CE842E98-9474-4DEC-BCC4-F683B09086FA}" destId="{51AE8C1A-A11E-4DC9-A031-38FDE6D23808}" srcOrd="0" destOrd="0" parTransId="{E713C1FD-38C4-415A-919A-EE1971CA711D}" sibTransId="{BB0A6D95-106B-454A-955E-69E981FBA235}"/>
    <dgm:cxn modelId="{871C4546-4ADA-4596-8B88-3E4CC529BD9C}" type="presParOf" srcId="{4207926F-B8A1-4D8F-AA7B-75F495878009}" destId="{5DFB3B7A-897E-45D1-85D6-5943350168DB}" srcOrd="0" destOrd="0" presId="urn:microsoft.com/office/officeart/2009/layout/CircleArrowProcess"/>
    <dgm:cxn modelId="{A742244F-0600-4FC2-AB8A-1DF9C5A71AF8}" type="presParOf" srcId="{5DFB3B7A-897E-45D1-85D6-5943350168DB}" destId="{F3029004-C59E-4D5D-8465-C910096F2C27}" srcOrd="0" destOrd="0" presId="urn:microsoft.com/office/officeart/2009/layout/CircleArrowProcess"/>
    <dgm:cxn modelId="{5A5798FC-F04E-497A-A1DA-6DE7A2EFDC02}" type="presParOf" srcId="{4207926F-B8A1-4D8F-AA7B-75F495878009}" destId="{5FEE02E0-1383-4BD1-B992-4AAD7A814CFE}" srcOrd="1" destOrd="0" presId="urn:microsoft.com/office/officeart/2009/layout/CircleArrowProcess"/>
    <dgm:cxn modelId="{54CF4094-2D9A-497B-9AF8-AB558DC0DB24}" type="presParOf" srcId="{4207926F-B8A1-4D8F-AA7B-75F495878009}" destId="{F863D2CD-E560-46B7-AB9B-F09B1CE2DB39}" srcOrd="2" destOrd="0" presId="urn:microsoft.com/office/officeart/2009/layout/CircleArrowProcess"/>
    <dgm:cxn modelId="{C0DC6580-62CC-4B2F-AA73-CB36CBC0E611}" type="presParOf" srcId="{4207926F-B8A1-4D8F-AA7B-75F495878009}" destId="{36DC19A8-919A-4BF7-A13E-6B6935C37345}" srcOrd="3" destOrd="0" presId="urn:microsoft.com/office/officeart/2009/layout/CircleArrowProcess"/>
    <dgm:cxn modelId="{314EDCF6-013D-4F4A-8980-D7F1B574AB4C}" type="presParOf" srcId="{36DC19A8-919A-4BF7-A13E-6B6935C37345}" destId="{0C286B87-FDF1-4DB0-9262-8A59AF0C18E5}" srcOrd="0" destOrd="0" presId="urn:microsoft.com/office/officeart/2009/layout/CircleArrowProcess"/>
    <dgm:cxn modelId="{FEB080D8-92D0-46E5-8498-9D44BE211F9D}" type="presParOf" srcId="{4207926F-B8A1-4D8F-AA7B-75F495878009}" destId="{B22DF248-98D9-4255-96A1-1C71B6134821}" srcOrd="4" destOrd="0" presId="urn:microsoft.com/office/officeart/2009/layout/CircleArrowProcess"/>
    <dgm:cxn modelId="{0998AE82-A11D-4F9F-A5F8-BDC654307A93}" type="presParOf" srcId="{4207926F-B8A1-4D8F-AA7B-75F495878009}" destId="{76E332EF-5F7B-47EC-B244-97F38DCD198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5362F-4EE5-4A09-ABB5-B2E601CE93FB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CA"/>
        </a:p>
      </dgm:t>
    </dgm:pt>
    <dgm:pt modelId="{D3D2E936-B0D7-4673-AC94-FFE8B7D135D0}">
      <dgm:prSet custT="1"/>
      <dgm:spPr/>
      <dgm:t>
        <a:bodyPr/>
        <a:lstStyle/>
        <a:p>
          <a:pPr rtl="0"/>
          <a:r>
            <a:rPr lang="fr-CA" sz="2000" dirty="0" smtClean="0"/>
            <a:t>1991 → Chirurgie bariatrique reconnue par l’OMS = seul  traitement efficace chez patients IMC &gt; 40 </a:t>
          </a:r>
          <a:endParaRPr lang="fr-CA" sz="2000" dirty="0"/>
        </a:p>
      </dgm:t>
    </dgm:pt>
    <dgm:pt modelId="{8350448E-39E3-44B2-BA77-10ACC7C577B8}" type="parTrans" cxnId="{42D58AC9-F141-4E55-9B12-2F94B990D8F2}">
      <dgm:prSet/>
      <dgm:spPr/>
      <dgm:t>
        <a:bodyPr/>
        <a:lstStyle/>
        <a:p>
          <a:endParaRPr lang="fr-CA" sz="2000"/>
        </a:p>
      </dgm:t>
    </dgm:pt>
    <dgm:pt modelId="{1C5D2701-3C80-4136-96CA-27EE5CEC266C}" type="sibTrans" cxnId="{42D58AC9-F141-4E55-9B12-2F94B990D8F2}">
      <dgm:prSet/>
      <dgm:spPr/>
      <dgm:t>
        <a:bodyPr/>
        <a:lstStyle/>
        <a:p>
          <a:endParaRPr lang="fr-CA" sz="2000"/>
        </a:p>
      </dgm:t>
    </dgm:pt>
    <dgm:pt modelId="{65296DDA-A539-41EA-B8A3-FB6D484B7758}">
      <dgm:prSet custT="1"/>
      <dgm:spPr/>
      <dgm:t>
        <a:bodyPr/>
        <a:lstStyle/>
        <a:p>
          <a:pPr rtl="0"/>
          <a:r>
            <a:rPr lang="fr-CA" sz="2000" smtClean="0"/>
            <a:t>2009 → Centre d’excellence en chirurgie bariatrique </a:t>
          </a:r>
          <a:endParaRPr lang="fr-CA" sz="2000"/>
        </a:p>
      </dgm:t>
    </dgm:pt>
    <dgm:pt modelId="{62F9BD08-6364-4E61-99F6-461E1CDA0676}" type="parTrans" cxnId="{0996DB24-5BE8-4615-9117-C348C7ED8A52}">
      <dgm:prSet/>
      <dgm:spPr/>
      <dgm:t>
        <a:bodyPr/>
        <a:lstStyle/>
        <a:p>
          <a:endParaRPr lang="fr-CA" sz="2000"/>
        </a:p>
      </dgm:t>
    </dgm:pt>
    <dgm:pt modelId="{4779AE75-1226-4CCE-B9C1-BE150F475A89}" type="sibTrans" cxnId="{0996DB24-5BE8-4615-9117-C348C7ED8A52}">
      <dgm:prSet/>
      <dgm:spPr/>
      <dgm:t>
        <a:bodyPr/>
        <a:lstStyle/>
        <a:p>
          <a:endParaRPr lang="fr-CA" sz="2000"/>
        </a:p>
      </dgm:t>
    </dgm:pt>
    <dgm:pt modelId="{08FF1828-3B49-4BB1-9499-84E39896BD82}">
      <dgm:prSet custT="1"/>
      <dgm:spPr/>
      <dgm:t>
        <a:bodyPr/>
        <a:lstStyle/>
        <a:p>
          <a:pPr rtl="0"/>
          <a:r>
            <a:rPr lang="fr-CA" sz="2000" dirty="0" smtClean="0"/>
            <a:t>2011 → Chaire de recherche en chirurgie bariatrique </a:t>
          </a:r>
          <a:endParaRPr lang="fr-CA" sz="2000" dirty="0"/>
        </a:p>
      </dgm:t>
    </dgm:pt>
    <dgm:pt modelId="{EE4CEC1A-E24D-4C72-843C-7E9A20475513}" type="parTrans" cxnId="{5155F511-003C-4F56-BABF-97E089136CE2}">
      <dgm:prSet/>
      <dgm:spPr/>
      <dgm:t>
        <a:bodyPr/>
        <a:lstStyle/>
        <a:p>
          <a:endParaRPr lang="fr-CA" sz="2000"/>
        </a:p>
      </dgm:t>
    </dgm:pt>
    <dgm:pt modelId="{ADDF30DE-4FA4-4249-9C23-97462D89DA4F}" type="sibTrans" cxnId="{5155F511-003C-4F56-BABF-97E089136CE2}">
      <dgm:prSet/>
      <dgm:spPr/>
      <dgm:t>
        <a:bodyPr/>
        <a:lstStyle/>
        <a:p>
          <a:endParaRPr lang="fr-CA" sz="2000"/>
        </a:p>
      </dgm:t>
    </dgm:pt>
    <dgm:pt modelId="{A04C9B02-3550-4279-8420-4397B684B402}">
      <dgm:prSet custT="1"/>
      <dgm:spPr/>
      <dgm:t>
        <a:bodyPr/>
        <a:lstStyle/>
        <a:p>
          <a:pPr rtl="0"/>
          <a:r>
            <a:rPr lang="fr-CA" sz="2000" smtClean="0"/>
            <a:t>Synergie clinique vs recherche</a:t>
          </a:r>
          <a:endParaRPr lang="fr-CA" sz="2000"/>
        </a:p>
      </dgm:t>
    </dgm:pt>
    <dgm:pt modelId="{95DE69C4-96AD-42AE-AE48-C434B1607251}" type="parTrans" cxnId="{FEA9B0C4-E03A-4BAD-84EB-F37717F970E7}">
      <dgm:prSet/>
      <dgm:spPr/>
      <dgm:t>
        <a:bodyPr/>
        <a:lstStyle/>
        <a:p>
          <a:endParaRPr lang="fr-CA" sz="2000"/>
        </a:p>
      </dgm:t>
    </dgm:pt>
    <dgm:pt modelId="{3DD0BEC0-8C59-45E8-9112-6B2CB26FF309}" type="sibTrans" cxnId="{FEA9B0C4-E03A-4BAD-84EB-F37717F970E7}">
      <dgm:prSet/>
      <dgm:spPr/>
      <dgm:t>
        <a:bodyPr/>
        <a:lstStyle/>
        <a:p>
          <a:endParaRPr lang="fr-CA" sz="2000"/>
        </a:p>
      </dgm:t>
    </dgm:pt>
    <dgm:pt modelId="{76F06029-08A8-47BB-9F73-48D191B46221}">
      <dgm:prSet custT="1"/>
      <dgm:spPr/>
      <dgm:t>
        <a:bodyPr/>
        <a:lstStyle/>
        <a:p>
          <a:pPr rtl="0"/>
          <a:r>
            <a:rPr lang="fr-CA" sz="2000" smtClean="0"/>
            <a:t>Solidification ancrage définitif chx bariatrique à l’IUCPQ-UL</a:t>
          </a:r>
          <a:endParaRPr lang="fr-CA" sz="2000"/>
        </a:p>
      </dgm:t>
    </dgm:pt>
    <dgm:pt modelId="{015709CA-83E7-4B88-96CC-19E4CB81168F}" type="parTrans" cxnId="{A29AFCAE-028C-48E2-AEC9-881308B7BF31}">
      <dgm:prSet/>
      <dgm:spPr/>
      <dgm:t>
        <a:bodyPr/>
        <a:lstStyle/>
        <a:p>
          <a:endParaRPr lang="fr-CA" sz="2000"/>
        </a:p>
      </dgm:t>
    </dgm:pt>
    <dgm:pt modelId="{E491F108-691E-41DF-AB2A-15F091167DCE}" type="sibTrans" cxnId="{A29AFCAE-028C-48E2-AEC9-881308B7BF31}">
      <dgm:prSet/>
      <dgm:spPr/>
      <dgm:t>
        <a:bodyPr/>
        <a:lstStyle/>
        <a:p>
          <a:endParaRPr lang="fr-CA" sz="2000"/>
        </a:p>
      </dgm:t>
    </dgm:pt>
    <dgm:pt modelId="{F2EDDE2E-CDF1-49D5-BF3F-ACD9B930322D}">
      <dgm:prSet custT="1"/>
      <dgm:spPr/>
      <dgm:t>
        <a:bodyPr/>
        <a:lstStyle/>
        <a:p>
          <a:pPr rtl="0"/>
          <a:r>
            <a:rPr lang="fr-CA" sz="2000" dirty="0" smtClean="0"/>
            <a:t>Liens → Obésité – MCV– </a:t>
          </a:r>
          <a:r>
            <a:rPr lang="fr-CA" sz="2000" dirty="0" err="1" smtClean="0"/>
            <a:t>Mx</a:t>
          </a:r>
          <a:r>
            <a:rPr lang="fr-CA" sz="2000" dirty="0" smtClean="0"/>
            <a:t> pulmonaires</a:t>
          </a:r>
          <a:endParaRPr lang="fr-CA" sz="2000" dirty="0"/>
        </a:p>
      </dgm:t>
    </dgm:pt>
    <dgm:pt modelId="{AD3FEC1F-5849-4BCA-B288-D00D993FBA86}" type="parTrans" cxnId="{359D84A8-C62E-493F-9042-EC9F733454CD}">
      <dgm:prSet/>
      <dgm:spPr/>
      <dgm:t>
        <a:bodyPr/>
        <a:lstStyle/>
        <a:p>
          <a:endParaRPr lang="fr-CA" sz="2000"/>
        </a:p>
      </dgm:t>
    </dgm:pt>
    <dgm:pt modelId="{E36217A8-FD48-4C12-94A3-90152599B823}" type="sibTrans" cxnId="{359D84A8-C62E-493F-9042-EC9F733454CD}">
      <dgm:prSet/>
      <dgm:spPr/>
      <dgm:t>
        <a:bodyPr/>
        <a:lstStyle/>
        <a:p>
          <a:endParaRPr lang="fr-CA" sz="2000"/>
        </a:p>
      </dgm:t>
    </dgm:pt>
    <dgm:pt modelId="{2956B63A-2280-46F4-8F7E-2D06F98768E3}">
      <dgm:prSet custT="1"/>
      <dgm:spPr/>
      <dgm:t>
        <a:bodyPr/>
        <a:lstStyle/>
        <a:p>
          <a:pPr rtl="0"/>
          <a:r>
            <a:rPr lang="fr-CA" sz="2000" smtClean="0">
              <a:hlinkClick xmlns:r="http://schemas.openxmlformats.org/officeDocument/2006/relationships" r:id="rId1"/>
            </a:rPr>
            <a:t>https://obesite.ulaval.ca</a:t>
          </a:r>
          <a:endParaRPr lang="fr-CA" sz="2000"/>
        </a:p>
      </dgm:t>
    </dgm:pt>
    <dgm:pt modelId="{4D4DCB1C-695F-4E88-833E-B25B07F92D3B}" type="parTrans" cxnId="{A3A0EA59-0734-451A-B141-8EE5093F76C3}">
      <dgm:prSet/>
      <dgm:spPr/>
      <dgm:t>
        <a:bodyPr/>
        <a:lstStyle/>
        <a:p>
          <a:endParaRPr lang="fr-CA" sz="2000"/>
        </a:p>
      </dgm:t>
    </dgm:pt>
    <dgm:pt modelId="{8D69425E-7244-48EF-8499-4B19A6579EC3}" type="sibTrans" cxnId="{A3A0EA59-0734-451A-B141-8EE5093F76C3}">
      <dgm:prSet/>
      <dgm:spPr/>
      <dgm:t>
        <a:bodyPr/>
        <a:lstStyle/>
        <a:p>
          <a:endParaRPr lang="fr-CA" sz="2000"/>
        </a:p>
      </dgm:t>
    </dgm:pt>
    <dgm:pt modelId="{14685A6C-0C4B-4496-80CD-348C823B78D5}" type="pres">
      <dgm:prSet presAssocID="{40C5362F-4EE5-4A09-ABB5-B2E601CE93F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C5AAA13-5E01-4446-AAE3-FC6F0E9F660D}" type="pres">
      <dgm:prSet presAssocID="{40C5362F-4EE5-4A09-ABB5-B2E601CE93FB}" presName="arrow" presStyleLbl="bgShp" presStyleIdx="0" presStyleCnt="1"/>
      <dgm:spPr/>
    </dgm:pt>
    <dgm:pt modelId="{01E02001-C829-4695-9027-D8D024BEC06C}" type="pres">
      <dgm:prSet presAssocID="{40C5362F-4EE5-4A09-ABB5-B2E601CE93FB}" presName="arrowDiagram3" presStyleCnt="0"/>
      <dgm:spPr/>
    </dgm:pt>
    <dgm:pt modelId="{A69ADBBA-C865-4101-956E-9554498D8E54}" type="pres">
      <dgm:prSet presAssocID="{D3D2E936-B0D7-4673-AC94-FFE8B7D135D0}" presName="bullet3a" presStyleLbl="node1" presStyleIdx="0" presStyleCnt="3"/>
      <dgm:spPr/>
    </dgm:pt>
    <dgm:pt modelId="{1F4672B2-DF88-4BCF-A0A0-CA8D34759D8E}" type="pres">
      <dgm:prSet presAssocID="{D3D2E936-B0D7-4673-AC94-FFE8B7D135D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444F04E-4132-460B-9771-425ABD9D3948}" type="pres">
      <dgm:prSet presAssocID="{65296DDA-A539-41EA-B8A3-FB6D484B7758}" presName="bullet3b" presStyleLbl="node1" presStyleIdx="1" presStyleCnt="3"/>
      <dgm:spPr/>
    </dgm:pt>
    <dgm:pt modelId="{846A0329-78FF-4587-9D13-1D8B10957F76}" type="pres">
      <dgm:prSet presAssocID="{65296DDA-A539-41EA-B8A3-FB6D484B775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762A169-9487-45D2-A880-75A3A5C34643}" type="pres">
      <dgm:prSet presAssocID="{08FF1828-3B49-4BB1-9499-84E39896BD82}" presName="bullet3c" presStyleLbl="node1" presStyleIdx="2" presStyleCnt="3"/>
      <dgm:spPr/>
    </dgm:pt>
    <dgm:pt modelId="{43CA7372-1C0D-407D-843F-693E3C076CB0}" type="pres">
      <dgm:prSet presAssocID="{08FF1828-3B49-4BB1-9499-84E39896BD82}" presName="textBox3c" presStyleLbl="revTx" presStyleIdx="2" presStyleCnt="3" custScaleX="211553" custLinFactNeighborX="65330" custLinFactNeighborY="1181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0AB4C795-9B1A-4529-98C9-A609CD71E68D}" type="presOf" srcId="{08FF1828-3B49-4BB1-9499-84E39896BD82}" destId="{43CA7372-1C0D-407D-843F-693E3C076CB0}" srcOrd="0" destOrd="0" presId="urn:microsoft.com/office/officeart/2005/8/layout/arrow2"/>
    <dgm:cxn modelId="{871EAE9B-E248-4E3E-99D4-5F8C5834CD11}" type="presOf" srcId="{2956B63A-2280-46F4-8F7E-2D06F98768E3}" destId="{43CA7372-1C0D-407D-843F-693E3C076CB0}" srcOrd="0" destOrd="4" presId="urn:microsoft.com/office/officeart/2005/8/layout/arrow2"/>
    <dgm:cxn modelId="{769A0D6E-911E-458E-A414-4AAAD104FB99}" type="presOf" srcId="{65296DDA-A539-41EA-B8A3-FB6D484B7758}" destId="{846A0329-78FF-4587-9D13-1D8B10957F76}" srcOrd="0" destOrd="0" presId="urn:microsoft.com/office/officeart/2005/8/layout/arrow2"/>
    <dgm:cxn modelId="{96254FC3-14E3-4D79-BA1B-C8656C2D789B}" type="presOf" srcId="{76F06029-08A8-47BB-9F73-48D191B46221}" destId="{43CA7372-1C0D-407D-843F-693E3C076CB0}" srcOrd="0" destOrd="2" presId="urn:microsoft.com/office/officeart/2005/8/layout/arrow2"/>
    <dgm:cxn modelId="{7047D69B-580A-4C14-8CFF-068C8F5517F9}" type="presOf" srcId="{D3D2E936-B0D7-4673-AC94-FFE8B7D135D0}" destId="{1F4672B2-DF88-4BCF-A0A0-CA8D34759D8E}" srcOrd="0" destOrd="0" presId="urn:microsoft.com/office/officeart/2005/8/layout/arrow2"/>
    <dgm:cxn modelId="{C859C71D-F507-4345-994D-BA81A21897C0}" type="presOf" srcId="{F2EDDE2E-CDF1-49D5-BF3F-ACD9B930322D}" destId="{43CA7372-1C0D-407D-843F-693E3C076CB0}" srcOrd="0" destOrd="3" presId="urn:microsoft.com/office/officeart/2005/8/layout/arrow2"/>
    <dgm:cxn modelId="{A29AFCAE-028C-48E2-AEC9-881308B7BF31}" srcId="{08FF1828-3B49-4BB1-9499-84E39896BD82}" destId="{76F06029-08A8-47BB-9F73-48D191B46221}" srcOrd="1" destOrd="0" parTransId="{015709CA-83E7-4B88-96CC-19E4CB81168F}" sibTransId="{E491F108-691E-41DF-AB2A-15F091167DCE}"/>
    <dgm:cxn modelId="{359D84A8-C62E-493F-9042-EC9F733454CD}" srcId="{08FF1828-3B49-4BB1-9499-84E39896BD82}" destId="{F2EDDE2E-CDF1-49D5-BF3F-ACD9B930322D}" srcOrd="2" destOrd="0" parTransId="{AD3FEC1F-5849-4BCA-B288-D00D993FBA86}" sibTransId="{E36217A8-FD48-4C12-94A3-90152599B823}"/>
    <dgm:cxn modelId="{A3A0EA59-0734-451A-B141-8EE5093F76C3}" srcId="{08FF1828-3B49-4BB1-9499-84E39896BD82}" destId="{2956B63A-2280-46F4-8F7E-2D06F98768E3}" srcOrd="3" destOrd="0" parTransId="{4D4DCB1C-695F-4E88-833E-B25B07F92D3B}" sibTransId="{8D69425E-7244-48EF-8499-4B19A6579EC3}"/>
    <dgm:cxn modelId="{42D58AC9-F141-4E55-9B12-2F94B990D8F2}" srcId="{40C5362F-4EE5-4A09-ABB5-B2E601CE93FB}" destId="{D3D2E936-B0D7-4673-AC94-FFE8B7D135D0}" srcOrd="0" destOrd="0" parTransId="{8350448E-39E3-44B2-BA77-10ACC7C577B8}" sibTransId="{1C5D2701-3C80-4136-96CA-27EE5CEC266C}"/>
    <dgm:cxn modelId="{5155F511-003C-4F56-BABF-97E089136CE2}" srcId="{40C5362F-4EE5-4A09-ABB5-B2E601CE93FB}" destId="{08FF1828-3B49-4BB1-9499-84E39896BD82}" srcOrd="2" destOrd="0" parTransId="{EE4CEC1A-E24D-4C72-843C-7E9A20475513}" sibTransId="{ADDF30DE-4FA4-4249-9C23-97462D89DA4F}"/>
    <dgm:cxn modelId="{FEA9B0C4-E03A-4BAD-84EB-F37717F970E7}" srcId="{08FF1828-3B49-4BB1-9499-84E39896BD82}" destId="{A04C9B02-3550-4279-8420-4397B684B402}" srcOrd="0" destOrd="0" parTransId="{95DE69C4-96AD-42AE-AE48-C434B1607251}" sibTransId="{3DD0BEC0-8C59-45E8-9112-6B2CB26FF309}"/>
    <dgm:cxn modelId="{1EA95AD3-D624-4874-ADF9-98E308FCB105}" type="presOf" srcId="{A04C9B02-3550-4279-8420-4397B684B402}" destId="{43CA7372-1C0D-407D-843F-693E3C076CB0}" srcOrd="0" destOrd="1" presId="urn:microsoft.com/office/officeart/2005/8/layout/arrow2"/>
    <dgm:cxn modelId="{0996DB24-5BE8-4615-9117-C348C7ED8A52}" srcId="{40C5362F-4EE5-4A09-ABB5-B2E601CE93FB}" destId="{65296DDA-A539-41EA-B8A3-FB6D484B7758}" srcOrd="1" destOrd="0" parTransId="{62F9BD08-6364-4E61-99F6-461E1CDA0676}" sibTransId="{4779AE75-1226-4CCE-B9C1-BE150F475A89}"/>
    <dgm:cxn modelId="{6AA9BF79-D775-4C08-BB65-6EE550BFEFA4}" type="presOf" srcId="{40C5362F-4EE5-4A09-ABB5-B2E601CE93FB}" destId="{14685A6C-0C4B-4496-80CD-348C823B78D5}" srcOrd="0" destOrd="0" presId="urn:microsoft.com/office/officeart/2005/8/layout/arrow2"/>
    <dgm:cxn modelId="{1EBD48E7-0E3A-48FF-A452-F8596007E043}" type="presParOf" srcId="{14685A6C-0C4B-4496-80CD-348C823B78D5}" destId="{9C5AAA13-5E01-4446-AAE3-FC6F0E9F660D}" srcOrd="0" destOrd="0" presId="urn:microsoft.com/office/officeart/2005/8/layout/arrow2"/>
    <dgm:cxn modelId="{6F17A61F-37F8-4684-879C-756639D98529}" type="presParOf" srcId="{14685A6C-0C4B-4496-80CD-348C823B78D5}" destId="{01E02001-C829-4695-9027-D8D024BEC06C}" srcOrd="1" destOrd="0" presId="urn:microsoft.com/office/officeart/2005/8/layout/arrow2"/>
    <dgm:cxn modelId="{3AE98404-AC98-40E9-A3CD-5FA85205819A}" type="presParOf" srcId="{01E02001-C829-4695-9027-D8D024BEC06C}" destId="{A69ADBBA-C865-4101-956E-9554498D8E54}" srcOrd="0" destOrd="0" presId="urn:microsoft.com/office/officeart/2005/8/layout/arrow2"/>
    <dgm:cxn modelId="{5480D3CF-9F48-46B8-B0A0-483A67E378A1}" type="presParOf" srcId="{01E02001-C829-4695-9027-D8D024BEC06C}" destId="{1F4672B2-DF88-4BCF-A0A0-CA8D34759D8E}" srcOrd="1" destOrd="0" presId="urn:microsoft.com/office/officeart/2005/8/layout/arrow2"/>
    <dgm:cxn modelId="{B5FD5A19-5A62-4B78-8473-C94B4F760B6F}" type="presParOf" srcId="{01E02001-C829-4695-9027-D8D024BEC06C}" destId="{1444F04E-4132-460B-9771-425ABD9D3948}" srcOrd="2" destOrd="0" presId="urn:microsoft.com/office/officeart/2005/8/layout/arrow2"/>
    <dgm:cxn modelId="{177866D9-9C67-4ADE-8271-B301897D8E25}" type="presParOf" srcId="{01E02001-C829-4695-9027-D8D024BEC06C}" destId="{846A0329-78FF-4587-9D13-1D8B10957F76}" srcOrd="3" destOrd="0" presId="urn:microsoft.com/office/officeart/2005/8/layout/arrow2"/>
    <dgm:cxn modelId="{F476AE84-B4F9-4374-8877-8CE30465738B}" type="presParOf" srcId="{01E02001-C829-4695-9027-D8D024BEC06C}" destId="{3762A169-9487-45D2-A880-75A3A5C34643}" srcOrd="4" destOrd="0" presId="urn:microsoft.com/office/officeart/2005/8/layout/arrow2"/>
    <dgm:cxn modelId="{6AFFAF1C-D30B-4A27-BBEA-3FC8F75315DE}" type="presParOf" srcId="{01E02001-C829-4695-9027-D8D024BEC06C}" destId="{43CA7372-1C0D-407D-843F-693E3C076C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2A6380-909A-47FF-AD3A-EB0235F546C5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0E3AAD45-8817-4D1B-83C2-86EE4BC85563}">
      <dgm:prSet phldrT="[Texte]" custT="1"/>
      <dgm:spPr/>
      <dgm:t>
        <a:bodyPr/>
        <a:lstStyle/>
        <a:p>
          <a:r>
            <a:rPr lang="fr-CA" sz="1800" dirty="0" smtClean="0"/>
            <a:t>Génétique</a:t>
          </a:r>
          <a:endParaRPr lang="fr-CA" sz="1800" dirty="0"/>
        </a:p>
      </dgm:t>
    </dgm:pt>
    <dgm:pt modelId="{8C35A580-B2EC-47E5-929E-87ECD4547F68}" type="parTrans" cxnId="{5C6FB2A0-CF6B-42A5-B734-964FFC908A8E}">
      <dgm:prSet/>
      <dgm:spPr/>
      <dgm:t>
        <a:bodyPr/>
        <a:lstStyle/>
        <a:p>
          <a:endParaRPr lang="fr-CA" sz="1800"/>
        </a:p>
      </dgm:t>
    </dgm:pt>
    <dgm:pt modelId="{479F2F35-2274-46E7-9802-C15F41C1473A}" type="sibTrans" cxnId="{5C6FB2A0-CF6B-42A5-B734-964FFC908A8E}">
      <dgm:prSet/>
      <dgm:spPr/>
      <dgm:t>
        <a:bodyPr/>
        <a:lstStyle/>
        <a:p>
          <a:endParaRPr lang="fr-CA" sz="1800"/>
        </a:p>
      </dgm:t>
    </dgm:pt>
    <dgm:pt modelId="{0667CC32-E253-418D-BA6B-145B33CEC2DC}">
      <dgm:prSet phldrT="[Texte]" custT="1"/>
      <dgm:spPr/>
      <dgm:t>
        <a:bodyPr/>
        <a:lstStyle/>
        <a:p>
          <a:r>
            <a:rPr lang="fr-CA" sz="1800" dirty="0" smtClean="0"/>
            <a:t>Environnement</a:t>
          </a:r>
          <a:endParaRPr lang="fr-CA" sz="1800" dirty="0"/>
        </a:p>
      </dgm:t>
    </dgm:pt>
    <dgm:pt modelId="{489825DC-3F83-4B75-8A65-CC9FD3153463}" type="parTrans" cxnId="{C5539553-88EF-4943-A9B2-EB27387F0A5F}">
      <dgm:prSet/>
      <dgm:spPr/>
      <dgm:t>
        <a:bodyPr/>
        <a:lstStyle/>
        <a:p>
          <a:endParaRPr lang="fr-CA" sz="1800"/>
        </a:p>
      </dgm:t>
    </dgm:pt>
    <dgm:pt modelId="{21461B90-D0B6-4346-9F74-185B63334BF0}" type="sibTrans" cxnId="{C5539553-88EF-4943-A9B2-EB27387F0A5F}">
      <dgm:prSet/>
      <dgm:spPr/>
      <dgm:t>
        <a:bodyPr/>
        <a:lstStyle/>
        <a:p>
          <a:endParaRPr lang="fr-CA" sz="1800"/>
        </a:p>
      </dgm:t>
    </dgm:pt>
    <dgm:pt modelId="{A314B6CE-D710-4BB6-ABC7-9C234972822E}">
      <dgm:prSet phldrT="[Texte]" custT="1"/>
      <dgm:spPr/>
      <dgm:t>
        <a:bodyPr/>
        <a:lstStyle/>
        <a:p>
          <a:r>
            <a:rPr lang="fr-CA" sz="1800" dirty="0" smtClean="0"/>
            <a:t>Comportement</a:t>
          </a:r>
          <a:endParaRPr lang="fr-CA" sz="1800" dirty="0"/>
        </a:p>
      </dgm:t>
    </dgm:pt>
    <dgm:pt modelId="{3469BFE3-6D81-4ADC-913F-80FD19BA4DA5}" type="parTrans" cxnId="{4E1F587C-15C2-45EC-8F57-BF4854331D11}">
      <dgm:prSet/>
      <dgm:spPr/>
      <dgm:t>
        <a:bodyPr/>
        <a:lstStyle/>
        <a:p>
          <a:endParaRPr lang="fr-CA" sz="1800"/>
        </a:p>
      </dgm:t>
    </dgm:pt>
    <dgm:pt modelId="{3F0CA9C2-45AB-4500-8880-6468BA5540B2}" type="sibTrans" cxnId="{4E1F587C-15C2-45EC-8F57-BF4854331D11}">
      <dgm:prSet/>
      <dgm:spPr/>
      <dgm:t>
        <a:bodyPr/>
        <a:lstStyle/>
        <a:p>
          <a:endParaRPr lang="fr-CA" sz="1800"/>
        </a:p>
      </dgm:t>
    </dgm:pt>
    <dgm:pt modelId="{57B863D5-C7BB-4F4F-BC2F-23E4AA7BDB99}" type="pres">
      <dgm:prSet presAssocID="{E32A6380-909A-47FF-AD3A-EB0235F54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AC2252EB-9795-4ACB-87FA-CAB63EA0E689}" type="pres">
      <dgm:prSet presAssocID="{0E3AAD45-8817-4D1B-83C2-86EE4BC85563}" presName="arrow" presStyleLbl="node1" presStyleIdx="0" presStyleCnt="3" custScaleX="11957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93AF29D-C86D-4841-95D4-FE9F65150AFE}" type="pres">
      <dgm:prSet presAssocID="{0667CC32-E253-418D-BA6B-145B33CEC2DC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19C8DED-A4C4-4BD0-B42D-00A6EA9AC3A9}" type="pres">
      <dgm:prSet presAssocID="{A314B6CE-D710-4BB6-ABC7-9C234972822E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E1F587C-15C2-45EC-8F57-BF4854331D11}" srcId="{E32A6380-909A-47FF-AD3A-EB0235F546C5}" destId="{A314B6CE-D710-4BB6-ABC7-9C234972822E}" srcOrd="2" destOrd="0" parTransId="{3469BFE3-6D81-4ADC-913F-80FD19BA4DA5}" sibTransId="{3F0CA9C2-45AB-4500-8880-6468BA5540B2}"/>
    <dgm:cxn modelId="{78944637-DA1D-432E-9935-854A36FE9F0F}" type="presOf" srcId="{0E3AAD45-8817-4D1B-83C2-86EE4BC85563}" destId="{AC2252EB-9795-4ACB-87FA-CAB63EA0E689}" srcOrd="0" destOrd="0" presId="urn:microsoft.com/office/officeart/2005/8/layout/arrow5"/>
    <dgm:cxn modelId="{5C6FB2A0-CF6B-42A5-B734-964FFC908A8E}" srcId="{E32A6380-909A-47FF-AD3A-EB0235F546C5}" destId="{0E3AAD45-8817-4D1B-83C2-86EE4BC85563}" srcOrd="0" destOrd="0" parTransId="{8C35A580-B2EC-47E5-929E-87ECD4547F68}" sibTransId="{479F2F35-2274-46E7-9802-C15F41C1473A}"/>
    <dgm:cxn modelId="{E14BA623-90E1-4DFA-A8AC-785E26464BF1}" type="presOf" srcId="{0667CC32-E253-418D-BA6B-145B33CEC2DC}" destId="{893AF29D-C86D-4841-95D4-FE9F65150AFE}" srcOrd="0" destOrd="0" presId="urn:microsoft.com/office/officeart/2005/8/layout/arrow5"/>
    <dgm:cxn modelId="{2A8A8F88-7007-44B1-ACDF-0F60095C1A99}" type="presOf" srcId="{E32A6380-909A-47FF-AD3A-EB0235F546C5}" destId="{57B863D5-C7BB-4F4F-BC2F-23E4AA7BDB99}" srcOrd="0" destOrd="0" presId="urn:microsoft.com/office/officeart/2005/8/layout/arrow5"/>
    <dgm:cxn modelId="{C50DED20-0D75-468B-8A33-50066B31100F}" type="presOf" srcId="{A314B6CE-D710-4BB6-ABC7-9C234972822E}" destId="{119C8DED-A4C4-4BD0-B42D-00A6EA9AC3A9}" srcOrd="0" destOrd="0" presId="urn:microsoft.com/office/officeart/2005/8/layout/arrow5"/>
    <dgm:cxn modelId="{C5539553-88EF-4943-A9B2-EB27387F0A5F}" srcId="{E32A6380-909A-47FF-AD3A-EB0235F546C5}" destId="{0667CC32-E253-418D-BA6B-145B33CEC2DC}" srcOrd="1" destOrd="0" parTransId="{489825DC-3F83-4B75-8A65-CC9FD3153463}" sibTransId="{21461B90-D0B6-4346-9F74-185B63334BF0}"/>
    <dgm:cxn modelId="{B2B737FC-05C0-4A69-BC7D-C00FE08D39D7}" type="presParOf" srcId="{57B863D5-C7BB-4F4F-BC2F-23E4AA7BDB99}" destId="{AC2252EB-9795-4ACB-87FA-CAB63EA0E689}" srcOrd="0" destOrd="0" presId="urn:microsoft.com/office/officeart/2005/8/layout/arrow5"/>
    <dgm:cxn modelId="{5CFA9126-53FC-4B01-B93D-138CC7F90FBA}" type="presParOf" srcId="{57B863D5-C7BB-4F4F-BC2F-23E4AA7BDB99}" destId="{893AF29D-C86D-4841-95D4-FE9F65150AFE}" srcOrd="1" destOrd="0" presId="urn:microsoft.com/office/officeart/2005/8/layout/arrow5"/>
    <dgm:cxn modelId="{829B8C4A-25F6-46FF-8047-334656B225E7}" type="presParOf" srcId="{57B863D5-C7BB-4F4F-BC2F-23E4AA7BDB99}" destId="{119C8DED-A4C4-4BD0-B42D-00A6EA9AC3A9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F3EA38-878F-400F-A6EF-D3A2E6A46238}" type="doc">
      <dgm:prSet loTypeId="urn:microsoft.com/office/officeart/2008/layout/VerticalCurved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7BCED944-2ED2-40BF-AEBE-229C486530AF}">
      <dgm:prSet/>
      <dgm:spPr/>
      <dgm:t>
        <a:bodyPr/>
        <a:lstStyle/>
        <a:p>
          <a:pPr rtl="0"/>
          <a:r>
            <a:rPr lang="fr-CA" dirty="0" smtClean="0"/>
            <a:t>↓ espérance de vie et ↓ qualité de vie </a:t>
          </a:r>
          <a:endParaRPr lang="fr-CA" dirty="0"/>
        </a:p>
      </dgm:t>
    </dgm:pt>
    <dgm:pt modelId="{DE5CCBFB-7EA6-4C05-9134-A297DC650291}" type="parTrans" cxnId="{934FD50B-64C5-42E0-B7BA-CC6FF6E0E6CF}">
      <dgm:prSet/>
      <dgm:spPr/>
      <dgm:t>
        <a:bodyPr/>
        <a:lstStyle/>
        <a:p>
          <a:endParaRPr lang="fr-CA"/>
        </a:p>
      </dgm:t>
    </dgm:pt>
    <dgm:pt modelId="{FCBEF7B9-2FAE-448C-BA1D-0150F5EC9C19}" type="sibTrans" cxnId="{934FD50B-64C5-42E0-B7BA-CC6FF6E0E6CF}">
      <dgm:prSet/>
      <dgm:spPr/>
      <dgm:t>
        <a:bodyPr/>
        <a:lstStyle/>
        <a:p>
          <a:endParaRPr lang="fr-CA"/>
        </a:p>
      </dgm:t>
    </dgm:pt>
    <dgm:pt modelId="{B128AA69-AA99-4A48-BD5B-9E5CFE14DA5C}">
      <dgm:prSet/>
      <dgm:spPr/>
      <dgm:t>
        <a:bodyPr/>
        <a:lstStyle/>
        <a:p>
          <a:pPr rtl="0"/>
          <a:r>
            <a:rPr lang="fr-CA" dirty="0" smtClean="0"/>
            <a:t>Maladies cardiovasculaires</a:t>
          </a:r>
          <a:endParaRPr lang="fr-CA" dirty="0"/>
        </a:p>
      </dgm:t>
    </dgm:pt>
    <dgm:pt modelId="{E469C8E7-4AA0-40A9-9DCE-3719B27D4A32}" type="parTrans" cxnId="{82243506-AF02-4543-832D-0AE396ABF8AA}">
      <dgm:prSet/>
      <dgm:spPr/>
      <dgm:t>
        <a:bodyPr/>
        <a:lstStyle/>
        <a:p>
          <a:endParaRPr lang="fr-CA"/>
        </a:p>
      </dgm:t>
    </dgm:pt>
    <dgm:pt modelId="{A9D0CD90-7970-4AF9-89FC-25580388F0C9}" type="sibTrans" cxnId="{82243506-AF02-4543-832D-0AE396ABF8AA}">
      <dgm:prSet/>
      <dgm:spPr/>
      <dgm:t>
        <a:bodyPr/>
        <a:lstStyle/>
        <a:p>
          <a:endParaRPr lang="fr-CA"/>
        </a:p>
      </dgm:t>
    </dgm:pt>
    <dgm:pt modelId="{CC89DC42-4885-4CF1-9C07-209193BDD0EB}">
      <dgm:prSet/>
      <dgm:spPr/>
      <dgm:t>
        <a:bodyPr/>
        <a:lstStyle/>
        <a:p>
          <a:pPr rtl="0"/>
          <a:r>
            <a:rPr lang="fr-CA" dirty="0" smtClean="0"/>
            <a:t>Diabète de type 2</a:t>
          </a:r>
          <a:endParaRPr lang="fr-CA" dirty="0"/>
        </a:p>
      </dgm:t>
    </dgm:pt>
    <dgm:pt modelId="{EA7713CF-3A75-4FDB-8FA5-2AF765268556}" type="parTrans" cxnId="{E1D3214F-B244-43BA-87BB-F1DF53143119}">
      <dgm:prSet/>
      <dgm:spPr/>
      <dgm:t>
        <a:bodyPr/>
        <a:lstStyle/>
        <a:p>
          <a:endParaRPr lang="fr-CA"/>
        </a:p>
      </dgm:t>
    </dgm:pt>
    <dgm:pt modelId="{66EB0D43-F5B6-499C-B04B-1DA86C80457C}" type="sibTrans" cxnId="{E1D3214F-B244-43BA-87BB-F1DF53143119}">
      <dgm:prSet/>
      <dgm:spPr/>
      <dgm:t>
        <a:bodyPr/>
        <a:lstStyle/>
        <a:p>
          <a:endParaRPr lang="fr-CA"/>
        </a:p>
      </dgm:t>
    </dgm:pt>
    <dgm:pt modelId="{FDA87771-5C7B-4F13-8BB8-E038BE32ADB5}">
      <dgm:prSet/>
      <dgm:spPr/>
      <dgm:t>
        <a:bodyPr/>
        <a:lstStyle/>
        <a:p>
          <a:pPr rtl="0"/>
          <a:r>
            <a:rPr lang="fr-CA" dirty="0" smtClean="0"/>
            <a:t>Hypertension / Dyslipidémie</a:t>
          </a:r>
          <a:endParaRPr lang="fr-CA" dirty="0"/>
        </a:p>
      </dgm:t>
    </dgm:pt>
    <dgm:pt modelId="{FCB9F56A-6493-4141-A7A2-C9BB06C8AAAC}" type="parTrans" cxnId="{95D3A88A-4757-41AC-89D0-99E7B29DE9BB}">
      <dgm:prSet/>
      <dgm:spPr/>
      <dgm:t>
        <a:bodyPr/>
        <a:lstStyle/>
        <a:p>
          <a:endParaRPr lang="fr-CA"/>
        </a:p>
      </dgm:t>
    </dgm:pt>
    <dgm:pt modelId="{4868C460-8E18-4F97-8A2D-68DC9C4D9D1B}" type="sibTrans" cxnId="{95D3A88A-4757-41AC-89D0-99E7B29DE9BB}">
      <dgm:prSet/>
      <dgm:spPr/>
      <dgm:t>
        <a:bodyPr/>
        <a:lstStyle/>
        <a:p>
          <a:endParaRPr lang="fr-CA"/>
        </a:p>
      </dgm:t>
    </dgm:pt>
    <dgm:pt modelId="{6286FA66-2354-475A-8003-A451AA6F7CC3}">
      <dgm:prSet/>
      <dgm:spPr/>
      <dgm:t>
        <a:bodyPr/>
        <a:lstStyle/>
        <a:p>
          <a:pPr rtl="0"/>
          <a:r>
            <a:rPr lang="fr-CA" dirty="0" smtClean="0"/>
            <a:t>Apnée obstructive du sommeil</a:t>
          </a:r>
          <a:endParaRPr lang="fr-CA" dirty="0"/>
        </a:p>
      </dgm:t>
    </dgm:pt>
    <dgm:pt modelId="{DB3A2254-2819-465D-B1E1-32968D792526}" type="parTrans" cxnId="{619DB688-D02B-435B-AED0-C44DB2D8DCF7}">
      <dgm:prSet/>
      <dgm:spPr/>
      <dgm:t>
        <a:bodyPr/>
        <a:lstStyle/>
        <a:p>
          <a:endParaRPr lang="fr-CA"/>
        </a:p>
      </dgm:t>
    </dgm:pt>
    <dgm:pt modelId="{0CDB32E0-3DB5-46A9-9500-65BC9245B9AE}" type="sibTrans" cxnId="{619DB688-D02B-435B-AED0-C44DB2D8DCF7}">
      <dgm:prSet/>
      <dgm:spPr/>
      <dgm:t>
        <a:bodyPr/>
        <a:lstStyle/>
        <a:p>
          <a:endParaRPr lang="fr-CA"/>
        </a:p>
      </dgm:t>
    </dgm:pt>
    <dgm:pt modelId="{A71104F0-A388-487E-B541-C6FB714D2277}">
      <dgm:prSet/>
      <dgm:spPr/>
      <dgm:t>
        <a:bodyPr/>
        <a:lstStyle/>
        <a:p>
          <a:pPr rtl="0"/>
          <a:r>
            <a:rPr lang="fr-CA" dirty="0" smtClean="0"/>
            <a:t>Reflux gastrique / Arthrite / Troubles musculo-squelettiques</a:t>
          </a:r>
          <a:endParaRPr lang="fr-CA" dirty="0"/>
        </a:p>
      </dgm:t>
    </dgm:pt>
    <dgm:pt modelId="{FD2EF34C-5631-48B3-A0FD-7F7FE74B9120}" type="parTrans" cxnId="{83E0C645-8801-4937-8050-9DFCE7178BB2}">
      <dgm:prSet/>
      <dgm:spPr/>
      <dgm:t>
        <a:bodyPr/>
        <a:lstStyle/>
        <a:p>
          <a:endParaRPr lang="fr-CA"/>
        </a:p>
      </dgm:t>
    </dgm:pt>
    <dgm:pt modelId="{ECA07118-535B-4CF1-B46C-BE554A98E9D6}" type="sibTrans" cxnId="{83E0C645-8801-4937-8050-9DFCE7178BB2}">
      <dgm:prSet/>
      <dgm:spPr/>
      <dgm:t>
        <a:bodyPr/>
        <a:lstStyle/>
        <a:p>
          <a:endParaRPr lang="fr-CA"/>
        </a:p>
      </dgm:t>
    </dgm:pt>
    <dgm:pt modelId="{2DADDFD0-36F8-4B50-BBC2-92D1D651A876}">
      <dgm:prSet/>
      <dgm:spPr/>
      <dgm:t>
        <a:bodyPr/>
        <a:lstStyle/>
        <a:p>
          <a:pPr rtl="0"/>
          <a:r>
            <a:rPr lang="fr-CA" dirty="0" smtClean="0"/>
            <a:t>Cancer / dépression</a:t>
          </a:r>
          <a:endParaRPr lang="fr-CA" dirty="0"/>
        </a:p>
      </dgm:t>
    </dgm:pt>
    <dgm:pt modelId="{ACF505B7-EE7D-4048-9AB3-623450BD7014}" type="parTrans" cxnId="{78797E2D-2127-45CD-A43A-52A4135BC8C2}">
      <dgm:prSet/>
      <dgm:spPr/>
      <dgm:t>
        <a:bodyPr/>
        <a:lstStyle/>
        <a:p>
          <a:endParaRPr lang="fr-CA"/>
        </a:p>
      </dgm:t>
    </dgm:pt>
    <dgm:pt modelId="{6BCB3062-A2DF-4011-B61C-5EA54943A948}" type="sibTrans" cxnId="{78797E2D-2127-45CD-A43A-52A4135BC8C2}">
      <dgm:prSet/>
      <dgm:spPr/>
      <dgm:t>
        <a:bodyPr/>
        <a:lstStyle/>
        <a:p>
          <a:endParaRPr lang="fr-CA"/>
        </a:p>
      </dgm:t>
    </dgm:pt>
    <dgm:pt modelId="{E99AEA52-7E29-4BC2-A183-9B5A19CDE5C4}">
      <dgm:prSet/>
      <dgm:spPr/>
      <dgm:t>
        <a:bodyPr/>
        <a:lstStyle/>
        <a:p>
          <a:endParaRPr lang="fr-CA"/>
        </a:p>
      </dgm:t>
    </dgm:pt>
    <dgm:pt modelId="{C1AE9B28-54D0-482A-812F-53BA7624A56C}" type="parTrans" cxnId="{64FC5B69-5B96-46A2-8FF3-078C3879F9F5}">
      <dgm:prSet/>
      <dgm:spPr/>
      <dgm:t>
        <a:bodyPr/>
        <a:lstStyle/>
        <a:p>
          <a:endParaRPr lang="fr-CA"/>
        </a:p>
      </dgm:t>
    </dgm:pt>
    <dgm:pt modelId="{F13B46BE-4805-41E9-9570-A10C4995DF7F}" type="sibTrans" cxnId="{64FC5B69-5B96-46A2-8FF3-078C3879F9F5}">
      <dgm:prSet/>
      <dgm:spPr/>
      <dgm:t>
        <a:bodyPr/>
        <a:lstStyle/>
        <a:p>
          <a:endParaRPr lang="fr-CA"/>
        </a:p>
      </dgm:t>
    </dgm:pt>
    <dgm:pt modelId="{9F816D53-BCE8-41AA-8F3E-17C2AE0A5DE1}">
      <dgm:prSet/>
      <dgm:spPr/>
      <dgm:t>
        <a:bodyPr/>
        <a:lstStyle/>
        <a:p>
          <a:endParaRPr lang="fr-CA"/>
        </a:p>
      </dgm:t>
    </dgm:pt>
    <dgm:pt modelId="{5ECE6297-E5C9-42D4-BE4B-C95A6AFE78B9}" type="parTrans" cxnId="{CDBAA5C5-7FEF-45AC-9609-5221BB27FD77}">
      <dgm:prSet/>
      <dgm:spPr/>
      <dgm:t>
        <a:bodyPr/>
        <a:lstStyle/>
        <a:p>
          <a:endParaRPr lang="fr-CA"/>
        </a:p>
      </dgm:t>
    </dgm:pt>
    <dgm:pt modelId="{C6D57195-BC44-42D9-ABDC-9105B3D958C4}" type="sibTrans" cxnId="{CDBAA5C5-7FEF-45AC-9609-5221BB27FD77}">
      <dgm:prSet/>
      <dgm:spPr/>
      <dgm:t>
        <a:bodyPr/>
        <a:lstStyle/>
        <a:p>
          <a:endParaRPr lang="fr-CA"/>
        </a:p>
      </dgm:t>
    </dgm:pt>
    <dgm:pt modelId="{FDB0B2D4-4E67-484B-BEFF-303FD492B3C4}">
      <dgm:prSet/>
      <dgm:spPr/>
      <dgm:t>
        <a:bodyPr/>
        <a:lstStyle/>
        <a:p>
          <a:endParaRPr lang="fr-CA"/>
        </a:p>
      </dgm:t>
    </dgm:pt>
    <dgm:pt modelId="{05001BC5-EC28-4CA1-BDC3-008953B444DC}" type="parTrans" cxnId="{FEA35650-1B2E-4E69-9BB0-FDC8C988A626}">
      <dgm:prSet/>
      <dgm:spPr/>
      <dgm:t>
        <a:bodyPr/>
        <a:lstStyle/>
        <a:p>
          <a:endParaRPr lang="fr-CA"/>
        </a:p>
      </dgm:t>
    </dgm:pt>
    <dgm:pt modelId="{3283001F-DABC-43AB-B74B-80C0091FE28A}" type="sibTrans" cxnId="{FEA35650-1B2E-4E69-9BB0-FDC8C988A626}">
      <dgm:prSet/>
      <dgm:spPr/>
      <dgm:t>
        <a:bodyPr/>
        <a:lstStyle/>
        <a:p>
          <a:endParaRPr lang="fr-CA"/>
        </a:p>
      </dgm:t>
    </dgm:pt>
    <dgm:pt modelId="{664756DE-E9AA-43D3-89C0-89BEA5FFFC80}">
      <dgm:prSet/>
      <dgm:spPr/>
      <dgm:t>
        <a:bodyPr/>
        <a:lstStyle/>
        <a:p>
          <a:endParaRPr lang="fr-CA"/>
        </a:p>
      </dgm:t>
    </dgm:pt>
    <dgm:pt modelId="{62C19AEA-1C9A-4CDA-A47F-E3A8A196A6F7}" type="parTrans" cxnId="{B665E5E5-8C4C-4008-85D9-B7E3EC1AD8D2}">
      <dgm:prSet/>
      <dgm:spPr/>
      <dgm:t>
        <a:bodyPr/>
        <a:lstStyle/>
        <a:p>
          <a:endParaRPr lang="fr-CA"/>
        </a:p>
      </dgm:t>
    </dgm:pt>
    <dgm:pt modelId="{6DCBBF09-005C-403F-A3EC-E0F455746947}" type="sibTrans" cxnId="{B665E5E5-8C4C-4008-85D9-B7E3EC1AD8D2}">
      <dgm:prSet/>
      <dgm:spPr/>
      <dgm:t>
        <a:bodyPr/>
        <a:lstStyle/>
        <a:p>
          <a:endParaRPr lang="fr-CA"/>
        </a:p>
      </dgm:t>
    </dgm:pt>
    <dgm:pt modelId="{4F5050C2-8C87-4C49-A94D-8BA25C8B5200}">
      <dgm:prSet/>
      <dgm:spPr/>
      <dgm:t>
        <a:bodyPr/>
        <a:lstStyle/>
        <a:p>
          <a:endParaRPr lang="fr-CA"/>
        </a:p>
      </dgm:t>
    </dgm:pt>
    <dgm:pt modelId="{B52DA7DE-D15B-42B7-9661-8032DD69C9D3}" type="parTrans" cxnId="{BE0D3482-9962-490C-B032-8852B14FFC34}">
      <dgm:prSet/>
      <dgm:spPr/>
      <dgm:t>
        <a:bodyPr/>
        <a:lstStyle/>
        <a:p>
          <a:endParaRPr lang="fr-CA"/>
        </a:p>
      </dgm:t>
    </dgm:pt>
    <dgm:pt modelId="{1D31AC4E-C114-4CBF-A197-F894D71AB104}" type="sibTrans" cxnId="{BE0D3482-9962-490C-B032-8852B14FFC34}">
      <dgm:prSet/>
      <dgm:spPr/>
      <dgm:t>
        <a:bodyPr/>
        <a:lstStyle/>
        <a:p>
          <a:endParaRPr lang="fr-CA"/>
        </a:p>
      </dgm:t>
    </dgm:pt>
    <dgm:pt modelId="{B4EB3D56-2067-4F70-9213-D4D9C22A738F}">
      <dgm:prSet/>
      <dgm:spPr/>
      <dgm:t>
        <a:bodyPr/>
        <a:lstStyle/>
        <a:p>
          <a:endParaRPr lang="fr-CA"/>
        </a:p>
      </dgm:t>
    </dgm:pt>
    <dgm:pt modelId="{058A5486-0F3A-4DC6-BE3C-F7D28E958E14}" type="parTrans" cxnId="{06DE967E-3579-4CA4-A485-4EDA8FA9C04E}">
      <dgm:prSet/>
      <dgm:spPr/>
      <dgm:t>
        <a:bodyPr/>
        <a:lstStyle/>
        <a:p>
          <a:endParaRPr lang="fr-CA"/>
        </a:p>
      </dgm:t>
    </dgm:pt>
    <dgm:pt modelId="{44D28CF3-9AD5-4590-8938-2CF002060497}" type="sibTrans" cxnId="{06DE967E-3579-4CA4-A485-4EDA8FA9C04E}">
      <dgm:prSet/>
      <dgm:spPr/>
      <dgm:t>
        <a:bodyPr/>
        <a:lstStyle/>
        <a:p>
          <a:endParaRPr lang="fr-CA"/>
        </a:p>
      </dgm:t>
    </dgm:pt>
    <dgm:pt modelId="{47E3C7D1-5951-4C95-B07E-927E81536730}" type="pres">
      <dgm:prSet presAssocID="{F7F3EA38-878F-400F-A6EF-D3A2E6A462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CA"/>
        </a:p>
      </dgm:t>
    </dgm:pt>
    <dgm:pt modelId="{6EFDEBD6-9089-4951-93D8-AEC47D506EF6}" type="pres">
      <dgm:prSet presAssocID="{F7F3EA38-878F-400F-A6EF-D3A2E6A46238}" presName="Name1" presStyleCnt="0"/>
      <dgm:spPr/>
    </dgm:pt>
    <dgm:pt modelId="{3882993E-8021-4949-809D-08017F9AAFEE}" type="pres">
      <dgm:prSet presAssocID="{F7F3EA38-878F-400F-A6EF-D3A2E6A46238}" presName="cycle" presStyleCnt="0"/>
      <dgm:spPr/>
    </dgm:pt>
    <dgm:pt modelId="{349E320C-79E0-40AF-9B21-8D13529D9DFD}" type="pres">
      <dgm:prSet presAssocID="{F7F3EA38-878F-400F-A6EF-D3A2E6A46238}" presName="srcNode" presStyleLbl="node1" presStyleIdx="0" presStyleCnt="7"/>
      <dgm:spPr/>
    </dgm:pt>
    <dgm:pt modelId="{DC7AC20F-7994-42F3-8D06-F3A380962360}" type="pres">
      <dgm:prSet presAssocID="{F7F3EA38-878F-400F-A6EF-D3A2E6A46238}" presName="conn" presStyleLbl="parChTrans1D2" presStyleIdx="0" presStyleCnt="1"/>
      <dgm:spPr/>
      <dgm:t>
        <a:bodyPr/>
        <a:lstStyle/>
        <a:p>
          <a:endParaRPr lang="fr-CA"/>
        </a:p>
      </dgm:t>
    </dgm:pt>
    <dgm:pt modelId="{41AA0D09-2594-49E7-B068-926C45650825}" type="pres">
      <dgm:prSet presAssocID="{F7F3EA38-878F-400F-A6EF-D3A2E6A46238}" presName="extraNode" presStyleLbl="node1" presStyleIdx="0" presStyleCnt="7"/>
      <dgm:spPr/>
    </dgm:pt>
    <dgm:pt modelId="{3DFFF399-B009-4F7E-97B2-FA9CF156ACEB}" type="pres">
      <dgm:prSet presAssocID="{F7F3EA38-878F-400F-A6EF-D3A2E6A46238}" presName="dstNode" presStyleLbl="node1" presStyleIdx="0" presStyleCnt="7"/>
      <dgm:spPr/>
    </dgm:pt>
    <dgm:pt modelId="{31FF856B-E425-49CE-9994-D61E9B55074F}" type="pres">
      <dgm:prSet presAssocID="{7BCED944-2ED2-40BF-AEBE-229C486530A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10524AB-5E64-43F7-90B4-82C08AA70E66}" type="pres">
      <dgm:prSet presAssocID="{7BCED944-2ED2-40BF-AEBE-229C486530AF}" presName="accent_1" presStyleCnt="0"/>
      <dgm:spPr/>
    </dgm:pt>
    <dgm:pt modelId="{F9781589-224E-4A80-BD84-467BEE6859C2}" type="pres">
      <dgm:prSet presAssocID="{7BCED944-2ED2-40BF-AEBE-229C486530AF}" presName="accentRepeatNode" presStyleLbl="solidFgAcc1" presStyleIdx="0" presStyleCnt="7"/>
      <dgm:spPr/>
    </dgm:pt>
    <dgm:pt modelId="{65A48A84-28D2-49E8-BD06-22B5C81B9659}" type="pres">
      <dgm:prSet presAssocID="{B128AA69-AA99-4A48-BD5B-9E5CFE14DA5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5D1FD88-5191-4373-A0FE-944C85D55B73}" type="pres">
      <dgm:prSet presAssocID="{B128AA69-AA99-4A48-BD5B-9E5CFE14DA5C}" presName="accent_2" presStyleCnt="0"/>
      <dgm:spPr/>
    </dgm:pt>
    <dgm:pt modelId="{B4C156D4-0C28-4645-BC63-602AAA236428}" type="pres">
      <dgm:prSet presAssocID="{B128AA69-AA99-4A48-BD5B-9E5CFE14DA5C}" presName="accentRepeatNode" presStyleLbl="solidFgAcc1" presStyleIdx="1" presStyleCnt="7"/>
      <dgm:spPr/>
    </dgm:pt>
    <dgm:pt modelId="{2642FCFB-0C2D-4D9B-80F9-8943F902DD48}" type="pres">
      <dgm:prSet presAssocID="{CC89DC42-4885-4CF1-9C07-209193BDD0E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D5B05CC-A3DC-463A-BEBA-976CFA41D550}" type="pres">
      <dgm:prSet presAssocID="{CC89DC42-4885-4CF1-9C07-209193BDD0EB}" presName="accent_3" presStyleCnt="0"/>
      <dgm:spPr/>
    </dgm:pt>
    <dgm:pt modelId="{009C6060-5F99-4D64-9FDA-A6134E8F2A68}" type="pres">
      <dgm:prSet presAssocID="{CC89DC42-4885-4CF1-9C07-209193BDD0EB}" presName="accentRepeatNode" presStyleLbl="solidFgAcc1" presStyleIdx="2" presStyleCnt="7"/>
      <dgm:spPr/>
    </dgm:pt>
    <dgm:pt modelId="{EDCBF598-E1C0-4933-A8F7-1664F57B7734}" type="pres">
      <dgm:prSet presAssocID="{FDA87771-5C7B-4F13-8BB8-E038BE32ADB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EF00DFE-8491-423E-BB8F-04A614939201}" type="pres">
      <dgm:prSet presAssocID="{FDA87771-5C7B-4F13-8BB8-E038BE32ADB5}" presName="accent_4" presStyleCnt="0"/>
      <dgm:spPr/>
    </dgm:pt>
    <dgm:pt modelId="{2B12C585-071A-4A65-88D5-FAA8907DA080}" type="pres">
      <dgm:prSet presAssocID="{FDA87771-5C7B-4F13-8BB8-E038BE32ADB5}" presName="accentRepeatNode" presStyleLbl="solidFgAcc1" presStyleIdx="3" presStyleCnt="7"/>
      <dgm:spPr/>
    </dgm:pt>
    <dgm:pt modelId="{AA301E03-4707-4CFA-864C-975649F526BD}" type="pres">
      <dgm:prSet presAssocID="{6286FA66-2354-475A-8003-A451AA6F7CC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6ADAB1B-2BFB-4BEE-BD4E-57776ABED203}" type="pres">
      <dgm:prSet presAssocID="{6286FA66-2354-475A-8003-A451AA6F7CC3}" presName="accent_5" presStyleCnt="0"/>
      <dgm:spPr/>
    </dgm:pt>
    <dgm:pt modelId="{B2E2EAA3-34D7-4580-8406-80A5789FABCE}" type="pres">
      <dgm:prSet presAssocID="{6286FA66-2354-475A-8003-A451AA6F7CC3}" presName="accentRepeatNode" presStyleLbl="solidFgAcc1" presStyleIdx="4" presStyleCnt="7"/>
      <dgm:spPr/>
    </dgm:pt>
    <dgm:pt modelId="{E6086586-DE95-4FF8-BECE-278C15369BBD}" type="pres">
      <dgm:prSet presAssocID="{A71104F0-A388-487E-B541-C6FB714D227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0058881-B83C-449E-9E99-2587675D3562}" type="pres">
      <dgm:prSet presAssocID="{A71104F0-A388-487E-B541-C6FB714D2277}" presName="accent_6" presStyleCnt="0"/>
      <dgm:spPr/>
    </dgm:pt>
    <dgm:pt modelId="{1E7DE125-23D6-4502-BAF1-A9A306CCD071}" type="pres">
      <dgm:prSet presAssocID="{A71104F0-A388-487E-B541-C6FB714D2277}" presName="accentRepeatNode" presStyleLbl="solidFgAcc1" presStyleIdx="5" presStyleCnt="7"/>
      <dgm:spPr/>
    </dgm:pt>
    <dgm:pt modelId="{9FB68D2A-EE67-4194-8E53-EB6F9E5CEC2F}" type="pres">
      <dgm:prSet presAssocID="{2DADDFD0-36F8-4B50-BBC2-92D1D651A87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6E1F562-7A87-4B90-B534-44D90C22797B}" type="pres">
      <dgm:prSet presAssocID="{2DADDFD0-36F8-4B50-BBC2-92D1D651A876}" presName="accent_7" presStyleCnt="0"/>
      <dgm:spPr/>
    </dgm:pt>
    <dgm:pt modelId="{11A58C56-8BDA-419D-8F0A-8B3E0DF623E8}" type="pres">
      <dgm:prSet presAssocID="{2DADDFD0-36F8-4B50-BBC2-92D1D651A876}" presName="accentRepeatNode" presStyleLbl="solidFgAcc1" presStyleIdx="6" presStyleCnt="7"/>
      <dgm:spPr/>
    </dgm:pt>
  </dgm:ptLst>
  <dgm:cxnLst>
    <dgm:cxn modelId="{2763C030-6390-48B3-AFAA-1F1DDB555FD1}" type="presOf" srcId="{6286FA66-2354-475A-8003-A451AA6F7CC3}" destId="{AA301E03-4707-4CFA-864C-975649F526BD}" srcOrd="0" destOrd="0" presId="urn:microsoft.com/office/officeart/2008/layout/VerticalCurvedList"/>
    <dgm:cxn modelId="{619DB688-D02B-435B-AED0-C44DB2D8DCF7}" srcId="{F7F3EA38-878F-400F-A6EF-D3A2E6A46238}" destId="{6286FA66-2354-475A-8003-A451AA6F7CC3}" srcOrd="4" destOrd="0" parTransId="{DB3A2254-2819-465D-B1E1-32968D792526}" sibTransId="{0CDB32E0-3DB5-46A9-9500-65BC9245B9AE}"/>
    <dgm:cxn modelId="{CDBAA5C5-7FEF-45AC-9609-5221BB27FD77}" srcId="{F7F3EA38-878F-400F-A6EF-D3A2E6A46238}" destId="{9F816D53-BCE8-41AA-8F3E-17C2AE0A5DE1}" srcOrd="8" destOrd="0" parTransId="{5ECE6297-E5C9-42D4-BE4B-C95A6AFE78B9}" sibTransId="{C6D57195-BC44-42D9-ABDC-9105B3D958C4}"/>
    <dgm:cxn modelId="{78797E2D-2127-45CD-A43A-52A4135BC8C2}" srcId="{F7F3EA38-878F-400F-A6EF-D3A2E6A46238}" destId="{2DADDFD0-36F8-4B50-BBC2-92D1D651A876}" srcOrd="6" destOrd="0" parTransId="{ACF505B7-EE7D-4048-9AB3-623450BD7014}" sibTransId="{6BCB3062-A2DF-4011-B61C-5EA54943A948}"/>
    <dgm:cxn modelId="{BE0D3482-9962-490C-B032-8852B14FFC34}" srcId="{F7F3EA38-878F-400F-A6EF-D3A2E6A46238}" destId="{4F5050C2-8C87-4C49-A94D-8BA25C8B5200}" srcOrd="11" destOrd="0" parTransId="{B52DA7DE-D15B-42B7-9661-8032DD69C9D3}" sibTransId="{1D31AC4E-C114-4CBF-A197-F894D71AB104}"/>
    <dgm:cxn modelId="{95D3A88A-4757-41AC-89D0-99E7B29DE9BB}" srcId="{F7F3EA38-878F-400F-A6EF-D3A2E6A46238}" destId="{FDA87771-5C7B-4F13-8BB8-E038BE32ADB5}" srcOrd="3" destOrd="0" parTransId="{FCB9F56A-6493-4141-A7A2-C9BB06C8AAAC}" sibTransId="{4868C460-8E18-4F97-8A2D-68DC9C4D9D1B}"/>
    <dgm:cxn modelId="{83E0C645-8801-4937-8050-9DFCE7178BB2}" srcId="{F7F3EA38-878F-400F-A6EF-D3A2E6A46238}" destId="{A71104F0-A388-487E-B541-C6FB714D2277}" srcOrd="5" destOrd="0" parTransId="{FD2EF34C-5631-48B3-A0FD-7F7FE74B9120}" sibTransId="{ECA07118-535B-4CF1-B46C-BE554A98E9D6}"/>
    <dgm:cxn modelId="{23F1CB30-1AE4-4EF8-A7B6-8D71FC68AF20}" type="presOf" srcId="{2DADDFD0-36F8-4B50-BBC2-92D1D651A876}" destId="{9FB68D2A-EE67-4194-8E53-EB6F9E5CEC2F}" srcOrd="0" destOrd="0" presId="urn:microsoft.com/office/officeart/2008/layout/VerticalCurvedList"/>
    <dgm:cxn modelId="{218A913E-64FC-4504-ADE0-0EB8E90B7CE7}" type="presOf" srcId="{FDA87771-5C7B-4F13-8BB8-E038BE32ADB5}" destId="{EDCBF598-E1C0-4933-A8F7-1664F57B7734}" srcOrd="0" destOrd="0" presId="urn:microsoft.com/office/officeart/2008/layout/VerticalCurvedList"/>
    <dgm:cxn modelId="{36DA1873-95BB-483B-BCBD-431BB283787A}" type="presOf" srcId="{F7F3EA38-878F-400F-A6EF-D3A2E6A46238}" destId="{47E3C7D1-5951-4C95-B07E-927E81536730}" srcOrd="0" destOrd="0" presId="urn:microsoft.com/office/officeart/2008/layout/VerticalCurvedList"/>
    <dgm:cxn modelId="{934FD50B-64C5-42E0-B7BA-CC6FF6E0E6CF}" srcId="{F7F3EA38-878F-400F-A6EF-D3A2E6A46238}" destId="{7BCED944-2ED2-40BF-AEBE-229C486530AF}" srcOrd="0" destOrd="0" parTransId="{DE5CCBFB-7EA6-4C05-9134-A297DC650291}" sibTransId="{FCBEF7B9-2FAE-448C-BA1D-0150F5EC9C19}"/>
    <dgm:cxn modelId="{FEA35650-1B2E-4E69-9BB0-FDC8C988A626}" srcId="{F7F3EA38-878F-400F-A6EF-D3A2E6A46238}" destId="{FDB0B2D4-4E67-484B-BEFF-303FD492B3C4}" srcOrd="9" destOrd="0" parTransId="{05001BC5-EC28-4CA1-BDC3-008953B444DC}" sibTransId="{3283001F-DABC-43AB-B74B-80C0091FE28A}"/>
    <dgm:cxn modelId="{514F514D-6081-443A-9522-8644EA5B5A1D}" type="presOf" srcId="{A71104F0-A388-487E-B541-C6FB714D2277}" destId="{E6086586-DE95-4FF8-BECE-278C15369BBD}" srcOrd="0" destOrd="0" presId="urn:microsoft.com/office/officeart/2008/layout/VerticalCurvedList"/>
    <dgm:cxn modelId="{7C6C9CEC-D5C4-4A08-8EB0-E930DA59063C}" type="presOf" srcId="{CC89DC42-4885-4CF1-9C07-209193BDD0EB}" destId="{2642FCFB-0C2D-4D9B-80F9-8943F902DD48}" srcOrd="0" destOrd="0" presId="urn:microsoft.com/office/officeart/2008/layout/VerticalCurvedList"/>
    <dgm:cxn modelId="{E1D3214F-B244-43BA-87BB-F1DF53143119}" srcId="{F7F3EA38-878F-400F-A6EF-D3A2E6A46238}" destId="{CC89DC42-4885-4CF1-9C07-209193BDD0EB}" srcOrd="2" destOrd="0" parTransId="{EA7713CF-3A75-4FDB-8FA5-2AF765268556}" sibTransId="{66EB0D43-F5B6-499C-B04B-1DA86C80457C}"/>
    <dgm:cxn modelId="{0C787009-810E-42EF-835E-383594D0E0C6}" type="presOf" srcId="{7BCED944-2ED2-40BF-AEBE-229C486530AF}" destId="{31FF856B-E425-49CE-9994-D61E9B55074F}" srcOrd="0" destOrd="0" presId="urn:microsoft.com/office/officeart/2008/layout/VerticalCurvedList"/>
    <dgm:cxn modelId="{98DD8156-183F-4B32-A1F9-26E3197EA3AA}" type="presOf" srcId="{B128AA69-AA99-4A48-BD5B-9E5CFE14DA5C}" destId="{65A48A84-28D2-49E8-BD06-22B5C81B9659}" srcOrd="0" destOrd="0" presId="urn:microsoft.com/office/officeart/2008/layout/VerticalCurvedList"/>
    <dgm:cxn modelId="{B665E5E5-8C4C-4008-85D9-B7E3EC1AD8D2}" srcId="{F7F3EA38-878F-400F-A6EF-D3A2E6A46238}" destId="{664756DE-E9AA-43D3-89C0-89BEA5FFFC80}" srcOrd="10" destOrd="0" parTransId="{62C19AEA-1C9A-4CDA-A47F-E3A8A196A6F7}" sibTransId="{6DCBBF09-005C-403F-A3EC-E0F455746947}"/>
    <dgm:cxn modelId="{06DE967E-3579-4CA4-A485-4EDA8FA9C04E}" srcId="{F7F3EA38-878F-400F-A6EF-D3A2E6A46238}" destId="{B4EB3D56-2067-4F70-9213-D4D9C22A738F}" srcOrd="12" destOrd="0" parTransId="{058A5486-0F3A-4DC6-BE3C-F7D28E958E14}" sibTransId="{44D28CF3-9AD5-4590-8938-2CF002060497}"/>
    <dgm:cxn modelId="{82243506-AF02-4543-832D-0AE396ABF8AA}" srcId="{F7F3EA38-878F-400F-A6EF-D3A2E6A46238}" destId="{B128AA69-AA99-4A48-BD5B-9E5CFE14DA5C}" srcOrd="1" destOrd="0" parTransId="{E469C8E7-4AA0-40A9-9DCE-3719B27D4A32}" sibTransId="{A9D0CD90-7970-4AF9-89FC-25580388F0C9}"/>
    <dgm:cxn modelId="{64FC5B69-5B96-46A2-8FF3-078C3879F9F5}" srcId="{F7F3EA38-878F-400F-A6EF-D3A2E6A46238}" destId="{E99AEA52-7E29-4BC2-A183-9B5A19CDE5C4}" srcOrd="7" destOrd="0" parTransId="{C1AE9B28-54D0-482A-812F-53BA7624A56C}" sibTransId="{F13B46BE-4805-41E9-9570-A10C4995DF7F}"/>
    <dgm:cxn modelId="{5431AA5C-A6C9-45C5-8B74-A239EB82FA4D}" type="presOf" srcId="{FCBEF7B9-2FAE-448C-BA1D-0150F5EC9C19}" destId="{DC7AC20F-7994-42F3-8D06-F3A380962360}" srcOrd="0" destOrd="0" presId="urn:microsoft.com/office/officeart/2008/layout/VerticalCurvedList"/>
    <dgm:cxn modelId="{C7AFB19D-9A33-4A8A-8679-75EA23F7ECE2}" type="presParOf" srcId="{47E3C7D1-5951-4C95-B07E-927E81536730}" destId="{6EFDEBD6-9089-4951-93D8-AEC47D506EF6}" srcOrd="0" destOrd="0" presId="urn:microsoft.com/office/officeart/2008/layout/VerticalCurvedList"/>
    <dgm:cxn modelId="{2FD11A51-F8FD-457A-9142-52847C080ECF}" type="presParOf" srcId="{6EFDEBD6-9089-4951-93D8-AEC47D506EF6}" destId="{3882993E-8021-4949-809D-08017F9AAFEE}" srcOrd="0" destOrd="0" presId="urn:microsoft.com/office/officeart/2008/layout/VerticalCurvedList"/>
    <dgm:cxn modelId="{C719CD86-09A9-469B-B93D-1A8BD9DEF058}" type="presParOf" srcId="{3882993E-8021-4949-809D-08017F9AAFEE}" destId="{349E320C-79E0-40AF-9B21-8D13529D9DFD}" srcOrd="0" destOrd="0" presId="urn:microsoft.com/office/officeart/2008/layout/VerticalCurvedList"/>
    <dgm:cxn modelId="{EFE8604A-CAB6-4BE0-90D5-900EC600A491}" type="presParOf" srcId="{3882993E-8021-4949-809D-08017F9AAFEE}" destId="{DC7AC20F-7994-42F3-8D06-F3A380962360}" srcOrd="1" destOrd="0" presId="urn:microsoft.com/office/officeart/2008/layout/VerticalCurvedList"/>
    <dgm:cxn modelId="{631D682D-FA74-442F-A2FC-5A6C8222F528}" type="presParOf" srcId="{3882993E-8021-4949-809D-08017F9AAFEE}" destId="{41AA0D09-2594-49E7-B068-926C45650825}" srcOrd="2" destOrd="0" presId="urn:microsoft.com/office/officeart/2008/layout/VerticalCurvedList"/>
    <dgm:cxn modelId="{73F76DE8-4D27-4106-BE3F-303DAD066A39}" type="presParOf" srcId="{3882993E-8021-4949-809D-08017F9AAFEE}" destId="{3DFFF399-B009-4F7E-97B2-FA9CF156ACEB}" srcOrd="3" destOrd="0" presId="urn:microsoft.com/office/officeart/2008/layout/VerticalCurvedList"/>
    <dgm:cxn modelId="{19FF0808-F7EA-4B8F-B537-E60AEC164CD5}" type="presParOf" srcId="{6EFDEBD6-9089-4951-93D8-AEC47D506EF6}" destId="{31FF856B-E425-49CE-9994-D61E9B55074F}" srcOrd="1" destOrd="0" presId="urn:microsoft.com/office/officeart/2008/layout/VerticalCurvedList"/>
    <dgm:cxn modelId="{37AA09AB-041F-469C-881C-544A16269CB4}" type="presParOf" srcId="{6EFDEBD6-9089-4951-93D8-AEC47D506EF6}" destId="{210524AB-5E64-43F7-90B4-82C08AA70E66}" srcOrd="2" destOrd="0" presId="urn:microsoft.com/office/officeart/2008/layout/VerticalCurvedList"/>
    <dgm:cxn modelId="{9C71FA86-6D9B-4DCC-B6CE-5CC18EF1CCC4}" type="presParOf" srcId="{210524AB-5E64-43F7-90B4-82C08AA70E66}" destId="{F9781589-224E-4A80-BD84-467BEE6859C2}" srcOrd="0" destOrd="0" presId="urn:microsoft.com/office/officeart/2008/layout/VerticalCurvedList"/>
    <dgm:cxn modelId="{BD5DBBAA-CBC5-4FCF-B8ED-730627A4B6CE}" type="presParOf" srcId="{6EFDEBD6-9089-4951-93D8-AEC47D506EF6}" destId="{65A48A84-28D2-49E8-BD06-22B5C81B9659}" srcOrd="3" destOrd="0" presId="urn:microsoft.com/office/officeart/2008/layout/VerticalCurvedList"/>
    <dgm:cxn modelId="{7B3D0EA7-12E4-487D-8862-6853F97D0089}" type="presParOf" srcId="{6EFDEBD6-9089-4951-93D8-AEC47D506EF6}" destId="{75D1FD88-5191-4373-A0FE-944C85D55B73}" srcOrd="4" destOrd="0" presId="urn:microsoft.com/office/officeart/2008/layout/VerticalCurvedList"/>
    <dgm:cxn modelId="{CF3911D2-ED17-4884-AE58-E23A351F750B}" type="presParOf" srcId="{75D1FD88-5191-4373-A0FE-944C85D55B73}" destId="{B4C156D4-0C28-4645-BC63-602AAA236428}" srcOrd="0" destOrd="0" presId="urn:microsoft.com/office/officeart/2008/layout/VerticalCurvedList"/>
    <dgm:cxn modelId="{64C47EC2-CDED-4D0E-AC61-DCBB1E7EEE6E}" type="presParOf" srcId="{6EFDEBD6-9089-4951-93D8-AEC47D506EF6}" destId="{2642FCFB-0C2D-4D9B-80F9-8943F902DD48}" srcOrd="5" destOrd="0" presId="urn:microsoft.com/office/officeart/2008/layout/VerticalCurvedList"/>
    <dgm:cxn modelId="{B70CD701-0125-4ACA-A0C1-429E474B8E24}" type="presParOf" srcId="{6EFDEBD6-9089-4951-93D8-AEC47D506EF6}" destId="{CD5B05CC-A3DC-463A-BEBA-976CFA41D550}" srcOrd="6" destOrd="0" presId="urn:microsoft.com/office/officeart/2008/layout/VerticalCurvedList"/>
    <dgm:cxn modelId="{1B23D580-2632-4785-93FC-BB6D3EE878AA}" type="presParOf" srcId="{CD5B05CC-A3DC-463A-BEBA-976CFA41D550}" destId="{009C6060-5F99-4D64-9FDA-A6134E8F2A68}" srcOrd="0" destOrd="0" presId="urn:microsoft.com/office/officeart/2008/layout/VerticalCurvedList"/>
    <dgm:cxn modelId="{B84285C1-B960-4BE9-B3F6-7F2B8A8EBE8E}" type="presParOf" srcId="{6EFDEBD6-9089-4951-93D8-AEC47D506EF6}" destId="{EDCBF598-E1C0-4933-A8F7-1664F57B7734}" srcOrd="7" destOrd="0" presId="urn:microsoft.com/office/officeart/2008/layout/VerticalCurvedList"/>
    <dgm:cxn modelId="{962CFD8A-DC4B-440D-836C-4FA5FC2C808B}" type="presParOf" srcId="{6EFDEBD6-9089-4951-93D8-AEC47D506EF6}" destId="{CEF00DFE-8491-423E-BB8F-04A614939201}" srcOrd="8" destOrd="0" presId="urn:microsoft.com/office/officeart/2008/layout/VerticalCurvedList"/>
    <dgm:cxn modelId="{71599289-11AE-4490-A127-C5CCD9E9D561}" type="presParOf" srcId="{CEF00DFE-8491-423E-BB8F-04A614939201}" destId="{2B12C585-071A-4A65-88D5-FAA8907DA080}" srcOrd="0" destOrd="0" presId="urn:microsoft.com/office/officeart/2008/layout/VerticalCurvedList"/>
    <dgm:cxn modelId="{CB432F55-ED6E-43C0-ACCF-C9EDAA00C8F0}" type="presParOf" srcId="{6EFDEBD6-9089-4951-93D8-AEC47D506EF6}" destId="{AA301E03-4707-4CFA-864C-975649F526BD}" srcOrd="9" destOrd="0" presId="urn:microsoft.com/office/officeart/2008/layout/VerticalCurvedList"/>
    <dgm:cxn modelId="{7841CCC3-5C06-49DB-9569-E7417FC55018}" type="presParOf" srcId="{6EFDEBD6-9089-4951-93D8-AEC47D506EF6}" destId="{86ADAB1B-2BFB-4BEE-BD4E-57776ABED203}" srcOrd="10" destOrd="0" presId="urn:microsoft.com/office/officeart/2008/layout/VerticalCurvedList"/>
    <dgm:cxn modelId="{DAB8D966-1C95-41A0-A7B7-62C4331997F0}" type="presParOf" srcId="{86ADAB1B-2BFB-4BEE-BD4E-57776ABED203}" destId="{B2E2EAA3-34D7-4580-8406-80A5789FABCE}" srcOrd="0" destOrd="0" presId="urn:microsoft.com/office/officeart/2008/layout/VerticalCurvedList"/>
    <dgm:cxn modelId="{843CA5CD-E5B1-4357-B702-A5D3D7724DA8}" type="presParOf" srcId="{6EFDEBD6-9089-4951-93D8-AEC47D506EF6}" destId="{E6086586-DE95-4FF8-BECE-278C15369BBD}" srcOrd="11" destOrd="0" presId="urn:microsoft.com/office/officeart/2008/layout/VerticalCurvedList"/>
    <dgm:cxn modelId="{B0E4B6DA-57B4-4691-950C-76AB1B79F370}" type="presParOf" srcId="{6EFDEBD6-9089-4951-93D8-AEC47D506EF6}" destId="{C0058881-B83C-449E-9E99-2587675D3562}" srcOrd="12" destOrd="0" presId="urn:microsoft.com/office/officeart/2008/layout/VerticalCurvedList"/>
    <dgm:cxn modelId="{A1D7D30E-F04B-4B72-979A-11C9FD63D31C}" type="presParOf" srcId="{C0058881-B83C-449E-9E99-2587675D3562}" destId="{1E7DE125-23D6-4502-BAF1-A9A306CCD071}" srcOrd="0" destOrd="0" presId="urn:microsoft.com/office/officeart/2008/layout/VerticalCurvedList"/>
    <dgm:cxn modelId="{E2C5EAF2-3FCC-4F6A-AAD3-CCF4B925D230}" type="presParOf" srcId="{6EFDEBD6-9089-4951-93D8-AEC47D506EF6}" destId="{9FB68D2A-EE67-4194-8E53-EB6F9E5CEC2F}" srcOrd="13" destOrd="0" presId="urn:microsoft.com/office/officeart/2008/layout/VerticalCurvedList"/>
    <dgm:cxn modelId="{44D5BBE6-30D5-4606-92D7-55B4992CBC02}" type="presParOf" srcId="{6EFDEBD6-9089-4951-93D8-AEC47D506EF6}" destId="{F6E1F562-7A87-4B90-B534-44D90C22797B}" srcOrd="14" destOrd="0" presId="urn:microsoft.com/office/officeart/2008/layout/VerticalCurvedList"/>
    <dgm:cxn modelId="{1333C2C2-59BE-4475-BB94-2C14BF0967CD}" type="presParOf" srcId="{F6E1F562-7A87-4B90-B534-44D90C22797B}" destId="{11A58C56-8BDA-419D-8F0A-8B3E0DF623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270408-5A60-4EEE-AAFC-8F89AFCDD96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1E29D42-8B24-4016-A5A2-321C9C527E7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300" dirty="0" smtClean="0">
              <a:solidFill>
                <a:schemeClr val="bg1"/>
              </a:solidFill>
            </a:rPr>
            <a:t>Non modifiables pour la plupart:</a:t>
          </a:r>
          <a:endParaRPr lang="fr-CA" sz="2300" dirty="0">
            <a:solidFill>
              <a:schemeClr val="bg1"/>
            </a:solidFill>
          </a:endParaRPr>
        </a:p>
      </dgm:t>
    </dgm:pt>
    <dgm:pt modelId="{6B5DB064-E35F-4670-B09C-A82D7BF6B5A0}" type="parTrans" cxnId="{8DEB4BAC-B34E-4995-A4F8-ED5F3CD029B3}">
      <dgm:prSet/>
      <dgm:spPr/>
      <dgm:t>
        <a:bodyPr/>
        <a:lstStyle/>
        <a:p>
          <a:endParaRPr lang="fr-CA"/>
        </a:p>
      </dgm:t>
    </dgm:pt>
    <dgm:pt modelId="{FF667D1F-D5A5-499C-AF5B-9C2BEC04B060}" type="sibTrans" cxnId="{8DEB4BAC-B34E-4995-A4F8-ED5F3CD029B3}">
      <dgm:prSet/>
      <dgm:spPr/>
      <dgm:t>
        <a:bodyPr/>
        <a:lstStyle/>
        <a:p>
          <a:endParaRPr lang="fr-CA"/>
        </a:p>
      </dgm:t>
    </dgm:pt>
    <dgm:pt modelId="{34E63C28-5713-4DB6-9C96-72260E5D1F3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Âge</a:t>
          </a:r>
          <a:endParaRPr lang="fr-CA" sz="2000" dirty="0">
            <a:solidFill>
              <a:schemeClr val="bg1"/>
            </a:solidFill>
          </a:endParaRPr>
        </a:p>
      </dgm:t>
    </dgm:pt>
    <dgm:pt modelId="{793B5F38-70EC-4DDF-B334-626906CB9DCA}" type="parTrans" cxnId="{71655984-014A-4F47-A909-A7624B97831D}">
      <dgm:prSet/>
      <dgm:spPr/>
      <dgm:t>
        <a:bodyPr/>
        <a:lstStyle/>
        <a:p>
          <a:endParaRPr lang="fr-CA"/>
        </a:p>
      </dgm:t>
    </dgm:pt>
    <dgm:pt modelId="{31DE6642-8F21-44C1-A56C-0D85389FA5A3}" type="sibTrans" cxnId="{71655984-014A-4F47-A909-A7624B97831D}">
      <dgm:prSet/>
      <dgm:spPr/>
      <dgm:t>
        <a:bodyPr/>
        <a:lstStyle/>
        <a:p>
          <a:endParaRPr lang="fr-CA"/>
        </a:p>
      </dgm:t>
    </dgm:pt>
    <dgm:pt modelId="{7FD5456F-E35F-4E21-8D36-B30DA9DAF06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Ethnie</a:t>
          </a:r>
          <a:endParaRPr lang="fr-CA" sz="2000" dirty="0">
            <a:solidFill>
              <a:schemeClr val="bg1"/>
            </a:solidFill>
          </a:endParaRPr>
        </a:p>
      </dgm:t>
    </dgm:pt>
    <dgm:pt modelId="{EA7604E9-5B41-4C65-B26C-04FDCB6AB8E5}" type="parTrans" cxnId="{B4C21AEC-64FB-476A-B4A9-510D76EC7A2C}">
      <dgm:prSet/>
      <dgm:spPr/>
      <dgm:t>
        <a:bodyPr/>
        <a:lstStyle/>
        <a:p>
          <a:endParaRPr lang="fr-CA"/>
        </a:p>
      </dgm:t>
    </dgm:pt>
    <dgm:pt modelId="{0BFC2B7E-B361-4AAC-BEEC-DA2F617FC999}" type="sibTrans" cxnId="{B4C21AEC-64FB-476A-B4A9-510D76EC7A2C}">
      <dgm:prSet/>
      <dgm:spPr/>
      <dgm:t>
        <a:bodyPr/>
        <a:lstStyle/>
        <a:p>
          <a:endParaRPr lang="fr-CA"/>
        </a:p>
      </dgm:t>
    </dgm:pt>
    <dgm:pt modelId="{8BBE4FEA-5D50-43F8-B81E-2A6BA61B2DA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Sexe</a:t>
          </a:r>
          <a:endParaRPr lang="fr-CA" sz="2000" dirty="0">
            <a:solidFill>
              <a:schemeClr val="bg1"/>
            </a:solidFill>
          </a:endParaRPr>
        </a:p>
      </dgm:t>
    </dgm:pt>
    <dgm:pt modelId="{BD98693A-6B64-4029-BAA2-9506B54A9376}" type="parTrans" cxnId="{3CEE4AE6-DE54-4336-B37A-0B28D3F628D1}">
      <dgm:prSet/>
      <dgm:spPr/>
      <dgm:t>
        <a:bodyPr/>
        <a:lstStyle/>
        <a:p>
          <a:endParaRPr lang="fr-CA"/>
        </a:p>
      </dgm:t>
    </dgm:pt>
    <dgm:pt modelId="{C4705E74-7870-43CD-ABB3-4424362AEFBC}" type="sibTrans" cxnId="{3CEE4AE6-DE54-4336-B37A-0B28D3F628D1}">
      <dgm:prSet/>
      <dgm:spPr/>
      <dgm:t>
        <a:bodyPr/>
        <a:lstStyle/>
        <a:p>
          <a:endParaRPr lang="fr-CA"/>
        </a:p>
      </dgm:t>
    </dgm:pt>
    <dgm:pt modelId="{D97A4D77-11CB-411E-9BA5-9929CD5AA0C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Hérédité</a:t>
          </a:r>
          <a:endParaRPr lang="fr-CA" sz="2000" dirty="0">
            <a:solidFill>
              <a:schemeClr val="bg1"/>
            </a:solidFill>
          </a:endParaRPr>
        </a:p>
      </dgm:t>
    </dgm:pt>
    <dgm:pt modelId="{CD51B04B-3CFF-47C8-83B6-B8C657D6D887}" type="parTrans" cxnId="{DCDC4F2C-D572-4503-964A-8294B44A1D71}">
      <dgm:prSet/>
      <dgm:spPr/>
      <dgm:t>
        <a:bodyPr/>
        <a:lstStyle/>
        <a:p>
          <a:endParaRPr lang="fr-CA"/>
        </a:p>
      </dgm:t>
    </dgm:pt>
    <dgm:pt modelId="{3FD74E27-583F-452A-8C56-D353AD756CF3}" type="sibTrans" cxnId="{DCDC4F2C-D572-4503-964A-8294B44A1D71}">
      <dgm:prSet/>
      <dgm:spPr/>
      <dgm:t>
        <a:bodyPr/>
        <a:lstStyle/>
        <a:p>
          <a:endParaRPr lang="fr-CA"/>
        </a:p>
      </dgm:t>
    </dgm:pt>
    <dgm:pt modelId="{5A0FE376-EF29-4568-8BD5-75F96C9730A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Glandes</a:t>
          </a:r>
          <a:endParaRPr lang="fr-CA" sz="2000" dirty="0">
            <a:solidFill>
              <a:schemeClr val="bg1"/>
            </a:solidFill>
          </a:endParaRPr>
        </a:p>
      </dgm:t>
    </dgm:pt>
    <dgm:pt modelId="{ACA7CCFA-4F9A-42C4-A720-70F34168343D}" type="parTrans" cxnId="{62EDE569-6AE2-4802-9D82-4627CA5C8E0A}">
      <dgm:prSet/>
      <dgm:spPr/>
      <dgm:t>
        <a:bodyPr/>
        <a:lstStyle/>
        <a:p>
          <a:endParaRPr lang="fr-CA"/>
        </a:p>
      </dgm:t>
    </dgm:pt>
    <dgm:pt modelId="{4F84A5B2-6E4F-4AD9-AA67-7D9D0EF4CECC}" type="sibTrans" cxnId="{62EDE569-6AE2-4802-9D82-4627CA5C8E0A}">
      <dgm:prSet/>
      <dgm:spPr/>
      <dgm:t>
        <a:bodyPr/>
        <a:lstStyle/>
        <a:p>
          <a:endParaRPr lang="fr-CA"/>
        </a:p>
      </dgm:t>
    </dgm:pt>
    <dgm:pt modelId="{66A0719E-93C1-4D93-8258-BBB616DCC3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Maladie(s)</a:t>
          </a:r>
          <a:endParaRPr lang="fr-CA" sz="2000" dirty="0">
            <a:solidFill>
              <a:schemeClr val="bg1"/>
            </a:solidFill>
          </a:endParaRPr>
        </a:p>
      </dgm:t>
    </dgm:pt>
    <dgm:pt modelId="{8281AEA9-9680-41E4-8D67-7F6872930A28}" type="parTrans" cxnId="{A7CBC593-5105-48C9-9F7D-69C9B12C43E0}">
      <dgm:prSet/>
      <dgm:spPr/>
      <dgm:t>
        <a:bodyPr/>
        <a:lstStyle/>
        <a:p>
          <a:endParaRPr lang="fr-CA"/>
        </a:p>
      </dgm:t>
    </dgm:pt>
    <dgm:pt modelId="{CED279D6-E90D-43D0-AC46-76EEF8F1DFC7}" type="sibTrans" cxnId="{A7CBC593-5105-48C9-9F7D-69C9B12C43E0}">
      <dgm:prSet/>
      <dgm:spPr/>
      <dgm:t>
        <a:bodyPr/>
        <a:lstStyle/>
        <a:p>
          <a:endParaRPr lang="fr-CA"/>
        </a:p>
      </dgm:t>
    </dgm:pt>
    <dgm:pt modelId="{E58544C0-E445-4481-960C-686B56EF34A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Consommation médicaments</a:t>
          </a:r>
          <a:endParaRPr lang="fr-CA" sz="2000" dirty="0">
            <a:solidFill>
              <a:schemeClr val="bg1"/>
            </a:solidFill>
          </a:endParaRPr>
        </a:p>
      </dgm:t>
    </dgm:pt>
    <dgm:pt modelId="{0A30CB3F-30C2-4FA1-B45F-CFE8B428D924}" type="parTrans" cxnId="{70CD63A8-4DCA-449A-B294-4A8F6FD4DD79}">
      <dgm:prSet/>
      <dgm:spPr/>
      <dgm:t>
        <a:bodyPr/>
        <a:lstStyle/>
        <a:p>
          <a:endParaRPr lang="fr-CA"/>
        </a:p>
      </dgm:t>
    </dgm:pt>
    <dgm:pt modelId="{13DA3B2C-9476-49FD-837A-C515C7366706}" type="sibTrans" cxnId="{70CD63A8-4DCA-449A-B294-4A8F6FD4DD79}">
      <dgm:prSet/>
      <dgm:spPr/>
      <dgm:t>
        <a:bodyPr/>
        <a:lstStyle/>
        <a:p>
          <a:endParaRPr lang="fr-CA"/>
        </a:p>
      </dgm:t>
    </dgm:pt>
    <dgm:pt modelId="{F9776DA4-B5DD-4998-94EB-6B566644064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Perturbations métaboliques</a:t>
          </a:r>
          <a:endParaRPr lang="fr-CA" sz="2000" dirty="0">
            <a:solidFill>
              <a:schemeClr val="bg1"/>
            </a:solidFill>
          </a:endParaRPr>
        </a:p>
      </dgm:t>
    </dgm:pt>
    <dgm:pt modelId="{DAC95698-7667-4634-86EA-22C68FB4B53E}" type="parTrans" cxnId="{C82C8E46-30B1-42FC-8EAE-D461AB01D57D}">
      <dgm:prSet/>
      <dgm:spPr/>
      <dgm:t>
        <a:bodyPr/>
        <a:lstStyle/>
        <a:p>
          <a:endParaRPr lang="fr-CA"/>
        </a:p>
      </dgm:t>
    </dgm:pt>
    <dgm:pt modelId="{7D6B1507-4D03-4A12-B519-A75D9031A2CB}" type="sibTrans" cxnId="{C82C8E46-30B1-42FC-8EAE-D461AB01D57D}">
      <dgm:prSet/>
      <dgm:spPr/>
      <dgm:t>
        <a:bodyPr/>
        <a:lstStyle/>
        <a:p>
          <a:endParaRPr lang="fr-CA"/>
        </a:p>
      </dgm:t>
    </dgm:pt>
    <dgm:pt modelId="{B5336072-AB24-424B-8EF9-0F1498AA60F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Cessation tabagique</a:t>
          </a:r>
          <a:endParaRPr lang="fr-CA" sz="2000" dirty="0">
            <a:solidFill>
              <a:schemeClr val="bg1"/>
            </a:solidFill>
          </a:endParaRPr>
        </a:p>
      </dgm:t>
    </dgm:pt>
    <dgm:pt modelId="{4B07B73D-0C93-496E-B154-3D9BFC5D0334}" type="parTrans" cxnId="{42547CC8-9340-4492-A3DD-6B5A3F214963}">
      <dgm:prSet/>
      <dgm:spPr/>
      <dgm:t>
        <a:bodyPr/>
        <a:lstStyle/>
        <a:p>
          <a:endParaRPr lang="fr-CA"/>
        </a:p>
      </dgm:t>
    </dgm:pt>
    <dgm:pt modelId="{D3F7B44A-446F-4E17-8B72-2A7A081C6D67}" type="sibTrans" cxnId="{42547CC8-9340-4492-A3DD-6B5A3F214963}">
      <dgm:prSet/>
      <dgm:spPr/>
      <dgm:t>
        <a:bodyPr/>
        <a:lstStyle/>
        <a:p>
          <a:endParaRPr lang="fr-CA"/>
        </a:p>
      </dgm:t>
    </dgm:pt>
    <dgm:pt modelId="{E5A03E93-5D17-4F79-B757-9EECF10CCDA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CA" sz="2000" dirty="0" smtClean="0">
              <a:solidFill>
                <a:schemeClr val="bg1"/>
              </a:solidFill>
            </a:rPr>
            <a:t>Syndrome « yo-yo » → altération écoute des sens</a:t>
          </a:r>
          <a:endParaRPr lang="fr-CA" sz="2000" dirty="0">
            <a:solidFill>
              <a:schemeClr val="bg1"/>
            </a:solidFill>
          </a:endParaRPr>
        </a:p>
      </dgm:t>
    </dgm:pt>
    <dgm:pt modelId="{F1C410C7-5570-4E41-A99E-D6A417D2E0F3}" type="parTrans" cxnId="{0AD6736E-18B8-44D0-9182-FC60E4F45830}">
      <dgm:prSet/>
      <dgm:spPr/>
      <dgm:t>
        <a:bodyPr/>
        <a:lstStyle/>
        <a:p>
          <a:endParaRPr lang="fr-CA"/>
        </a:p>
      </dgm:t>
    </dgm:pt>
    <dgm:pt modelId="{8546C5D1-741A-46BC-8493-62E54520865F}" type="sibTrans" cxnId="{0AD6736E-18B8-44D0-9182-FC60E4F45830}">
      <dgm:prSet/>
      <dgm:spPr/>
      <dgm:t>
        <a:bodyPr/>
        <a:lstStyle/>
        <a:p>
          <a:endParaRPr lang="fr-CA"/>
        </a:p>
      </dgm:t>
    </dgm:pt>
    <dgm:pt modelId="{C5392833-BA29-4E46-9A59-D65ABA78202B}" type="pres">
      <dgm:prSet presAssocID="{71270408-5A60-4EEE-AAFC-8F89AFCDD9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CC87132-C95F-40E4-934C-5F6F576D41C7}" type="pres">
      <dgm:prSet presAssocID="{91E29D42-8B24-4016-A5A2-321C9C527E7B}" presName="composite" presStyleCnt="0"/>
      <dgm:spPr/>
    </dgm:pt>
    <dgm:pt modelId="{66F7B7EE-7633-467C-9F46-65023173A862}" type="pres">
      <dgm:prSet presAssocID="{91E29D42-8B24-4016-A5A2-321C9C527E7B}" presName="imgShp" presStyleLbl="fgImgPlace1" presStyleIdx="0" presStyleCnt="1"/>
      <dgm:spPr/>
    </dgm:pt>
    <dgm:pt modelId="{5D80DC8E-5D29-4F93-80E4-C288C3CDADAD}" type="pres">
      <dgm:prSet presAssocID="{91E29D42-8B24-4016-A5A2-321C9C527E7B}" presName="txShp" presStyleLbl="node1" presStyleIdx="0" presStyleCnt="1" custScaleX="115196" custScaleY="133908" custLinFactNeighborX="-180" custLinFactNeighborY="495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410075F0-B7C5-47E5-8B1A-48D132BAFC5A}" type="presOf" srcId="{5A0FE376-EF29-4568-8BD5-75F96C9730A6}" destId="{5D80DC8E-5D29-4F93-80E4-C288C3CDADAD}" srcOrd="0" destOrd="5" presId="urn:microsoft.com/office/officeart/2005/8/layout/vList3"/>
    <dgm:cxn modelId="{A7CBC593-5105-48C9-9F7D-69C9B12C43E0}" srcId="{91E29D42-8B24-4016-A5A2-321C9C527E7B}" destId="{66A0719E-93C1-4D93-8258-BBB616DCC3E4}" srcOrd="5" destOrd="0" parTransId="{8281AEA9-9680-41E4-8D67-7F6872930A28}" sibTransId="{CED279D6-E90D-43D0-AC46-76EEF8F1DFC7}"/>
    <dgm:cxn modelId="{D13302BA-B6BD-4CBF-BE8A-04FAD95C86A9}" type="presOf" srcId="{91E29D42-8B24-4016-A5A2-321C9C527E7B}" destId="{5D80DC8E-5D29-4F93-80E4-C288C3CDADAD}" srcOrd="0" destOrd="0" presId="urn:microsoft.com/office/officeart/2005/8/layout/vList3"/>
    <dgm:cxn modelId="{ECD36E6D-4EA0-4CC7-924F-A95BD150C295}" type="presOf" srcId="{D97A4D77-11CB-411E-9BA5-9929CD5AA0C1}" destId="{5D80DC8E-5D29-4F93-80E4-C288C3CDADAD}" srcOrd="0" destOrd="4" presId="urn:microsoft.com/office/officeart/2005/8/layout/vList3"/>
    <dgm:cxn modelId="{8DEB4BAC-B34E-4995-A4F8-ED5F3CD029B3}" srcId="{71270408-5A60-4EEE-AAFC-8F89AFCDD96A}" destId="{91E29D42-8B24-4016-A5A2-321C9C527E7B}" srcOrd="0" destOrd="0" parTransId="{6B5DB064-E35F-4670-B09C-A82D7BF6B5A0}" sibTransId="{FF667D1F-D5A5-499C-AF5B-9C2BEC04B060}"/>
    <dgm:cxn modelId="{0AD6736E-18B8-44D0-9182-FC60E4F45830}" srcId="{F9776DA4-B5DD-4998-94EB-6B5666440647}" destId="{E5A03E93-5D17-4F79-B757-9EECF10CCDAB}" srcOrd="1" destOrd="0" parTransId="{F1C410C7-5570-4E41-A99E-D6A417D2E0F3}" sibTransId="{8546C5D1-741A-46BC-8493-62E54520865F}"/>
    <dgm:cxn modelId="{F7313129-0E34-43AA-86FD-241FCB36DDC5}" type="presOf" srcId="{8BBE4FEA-5D50-43F8-B81E-2A6BA61B2DA2}" destId="{5D80DC8E-5D29-4F93-80E4-C288C3CDADAD}" srcOrd="0" destOrd="3" presId="urn:microsoft.com/office/officeart/2005/8/layout/vList3"/>
    <dgm:cxn modelId="{71655984-014A-4F47-A909-A7624B97831D}" srcId="{91E29D42-8B24-4016-A5A2-321C9C527E7B}" destId="{34E63C28-5713-4DB6-9C96-72260E5D1F36}" srcOrd="0" destOrd="0" parTransId="{793B5F38-70EC-4DDF-B334-626906CB9DCA}" sibTransId="{31DE6642-8F21-44C1-A56C-0D85389FA5A3}"/>
    <dgm:cxn modelId="{42547CC8-9340-4492-A3DD-6B5A3F214963}" srcId="{F9776DA4-B5DD-4998-94EB-6B5666440647}" destId="{B5336072-AB24-424B-8EF9-0F1498AA60FC}" srcOrd="0" destOrd="0" parTransId="{4B07B73D-0C93-496E-B154-3D9BFC5D0334}" sibTransId="{D3F7B44A-446F-4E17-8B72-2A7A081C6D67}"/>
    <dgm:cxn modelId="{6A3BB402-D81B-49B7-AA96-AAD0469B7797}" type="presOf" srcId="{F9776DA4-B5DD-4998-94EB-6B5666440647}" destId="{5D80DC8E-5D29-4F93-80E4-C288C3CDADAD}" srcOrd="0" destOrd="8" presId="urn:microsoft.com/office/officeart/2005/8/layout/vList3"/>
    <dgm:cxn modelId="{21AB7CEB-D96D-4E97-8159-EF4E31085605}" type="presOf" srcId="{71270408-5A60-4EEE-AAFC-8F89AFCDD96A}" destId="{C5392833-BA29-4E46-9A59-D65ABA78202B}" srcOrd="0" destOrd="0" presId="urn:microsoft.com/office/officeart/2005/8/layout/vList3"/>
    <dgm:cxn modelId="{1738C270-91AC-426E-8C81-45ECB1293C1E}" type="presOf" srcId="{66A0719E-93C1-4D93-8258-BBB616DCC3E4}" destId="{5D80DC8E-5D29-4F93-80E4-C288C3CDADAD}" srcOrd="0" destOrd="6" presId="urn:microsoft.com/office/officeart/2005/8/layout/vList3"/>
    <dgm:cxn modelId="{70CD63A8-4DCA-449A-B294-4A8F6FD4DD79}" srcId="{91E29D42-8B24-4016-A5A2-321C9C527E7B}" destId="{E58544C0-E445-4481-960C-686B56EF34A2}" srcOrd="6" destOrd="0" parTransId="{0A30CB3F-30C2-4FA1-B45F-CFE8B428D924}" sibTransId="{13DA3B2C-9476-49FD-837A-C515C7366706}"/>
    <dgm:cxn modelId="{B1F9E24F-C5BD-45F1-AF76-CE70C6D1635F}" type="presOf" srcId="{E5A03E93-5D17-4F79-B757-9EECF10CCDAB}" destId="{5D80DC8E-5D29-4F93-80E4-C288C3CDADAD}" srcOrd="0" destOrd="10" presId="urn:microsoft.com/office/officeart/2005/8/layout/vList3"/>
    <dgm:cxn modelId="{62EDE569-6AE2-4802-9D82-4627CA5C8E0A}" srcId="{91E29D42-8B24-4016-A5A2-321C9C527E7B}" destId="{5A0FE376-EF29-4568-8BD5-75F96C9730A6}" srcOrd="4" destOrd="0" parTransId="{ACA7CCFA-4F9A-42C4-A720-70F34168343D}" sibTransId="{4F84A5B2-6E4F-4AD9-AA67-7D9D0EF4CECC}"/>
    <dgm:cxn modelId="{7AF9440D-1F74-433F-A662-8E62B8250A44}" type="presOf" srcId="{34E63C28-5713-4DB6-9C96-72260E5D1F36}" destId="{5D80DC8E-5D29-4F93-80E4-C288C3CDADAD}" srcOrd="0" destOrd="1" presId="urn:microsoft.com/office/officeart/2005/8/layout/vList3"/>
    <dgm:cxn modelId="{4E7E6E49-9CAB-4868-9120-C50F35BD5C59}" type="presOf" srcId="{E58544C0-E445-4481-960C-686B56EF34A2}" destId="{5D80DC8E-5D29-4F93-80E4-C288C3CDADAD}" srcOrd="0" destOrd="7" presId="urn:microsoft.com/office/officeart/2005/8/layout/vList3"/>
    <dgm:cxn modelId="{B4C21AEC-64FB-476A-B4A9-510D76EC7A2C}" srcId="{91E29D42-8B24-4016-A5A2-321C9C527E7B}" destId="{7FD5456F-E35F-4E21-8D36-B30DA9DAF06F}" srcOrd="1" destOrd="0" parTransId="{EA7604E9-5B41-4C65-B26C-04FDCB6AB8E5}" sibTransId="{0BFC2B7E-B361-4AAC-BEEC-DA2F617FC999}"/>
    <dgm:cxn modelId="{DCDC4F2C-D572-4503-964A-8294B44A1D71}" srcId="{91E29D42-8B24-4016-A5A2-321C9C527E7B}" destId="{D97A4D77-11CB-411E-9BA5-9929CD5AA0C1}" srcOrd="3" destOrd="0" parTransId="{CD51B04B-3CFF-47C8-83B6-B8C657D6D887}" sibTransId="{3FD74E27-583F-452A-8C56-D353AD756CF3}"/>
    <dgm:cxn modelId="{3CEE4AE6-DE54-4336-B37A-0B28D3F628D1}" srcId="{91E29D42-8B24-4016-A5A2-321C9C527E7B}" destId="{8BBE4FEA-5D50-43F8-B81E-2A6BA61B2DA2}" srcOrd="2" destOrd="0" parTransId="{BD98693A-6B64-4029-BAA2-9506B54A9376}" sibTransId="{C4705E74-7870-43CD-ABB3-4424362AEFBC}"/>
    <dgm:cxn modelId="{C82C8E46-30B1-42FC-8EAE-D461AB01D57D}" srcId="{91E29D42-8B24-4016-A5A2-321C9C527E7B}" destId="{F9776DA4-B5DD-4998-94EB-6B5666440647}" srcOrd="7" destOrd="0" parTransId="{DAC95698-7667-4634-86EA-22C68FB4B53E}" sibTransId="{7D6B1507-4D03-4A12-B519-A75D9031A2CB}"/>
    <dgm:cxn modelId="{6DF537AC-EDE6-441D-80CA-E23EE5CD536F}" type="presOf" srcId="{7FD5456F-E35F-4E21-8D36-B30DA9DAF06F}" destId="{5D80DC8E-5D29-4F93-80E4-C288C3CDADAD}" srcOrd="0" destOrd="2" presId="urn:microsoft.com/office/officeart/2005/8/layout/vList3"/>
    <dgm:cxn modelId="{0D1A9048-2EFD-42C3-BD5F-AB88078F6F65}" type="presOf" srcId="{B5336072-AB24-424B-8EF9-0F1498AA60FC}" destId="{5D80DC8E-5D29-4F93-80E4-C288C3CDADAD}" srcOrd="0" destOrd="9" presId="urn:microsoft.com/office/officeart/2005/8/layout/vList3"/>
    <dgm:cxn modelId="{DB0BD02E-D18D-49D2-BC32-88D0FACA7094}" type="presParOf" srcId="{C5392833-BA29-4E46-9A59-D65ABA78202B}" destId="{2CC87132-C95F-40E4-934C-5F6F576D41C7}" srcOrd="0" destOrd="0" presId="urn:microsoft.com/office/officeart/2005/8/layout/vList3"/>
    <dgm:cxn modelId="{51FD05B2-F3BA-4075-BA08-24928B068341}" type="presParOf" srcId="{2CC87132-C95F-40E4-934C-5F6F576D41C7}" destId="{66F7B7EE-7633-467C-9F46-65023173A862}" srcOrd="0" destOrd="0" presId="urn:microsoft.com/office/officeart/2005/8/layout/vList3"/>
    <dgm:cxn modelId="{14326E47-7384-4C38-835E-B7024003EFC7}" type="presParOf" srcId="{2CC87132-C95F-40E4-934C-5F6F576D41C7}" destId="{5D80DC8E-5D29-4F93-80E4-C288C3CDAD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6C4B3C-D091-471A-BDA9-D52BBE5A2C2A}" type="doc">
      <dgm:prSet loTypeId="urn:microsoft.com/office/officeart/2005/8/layout/vList2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fr-CA"/>
        </a:p>
      </dgm:t>
    </dgm:pt>
    <dgm:pt modelId="{857A921E-D0C3-4B16-B40A-241AB291F777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Habitudes alimentaires et activité physique</a:t>
          </a:r>
          <a:endParaRPr lang="fr-CA"/>
        </a:p>
      </dgm:t>
    </dgm:pt>
    <dgm:pt modelId="{0C0B5FF2-9DEB-4807-85C9-7FA8CBFB3018}" type="parTrans" cxnId="{9E213176-D130-48A5-BBD2-D65AE051CCD1}">
      <dgm:prSet/>
      <dgm:spPr/>
      <dgm:t>
        <a:bodyPr/>
        <a:lstStyle/>
        <a:p>
          <a:endParaRPr lang="fr-CA"/>
        </a:p>
      </dgm:t>
    </dgm:pt>
    <dgm:pt modelId="{59BDECAB-CBAE-44EF-9278-34871C0F4506}" type="sibTrans" cxnId="{9E213176-D130-48A5-BBD2-D65AE051CCD1}">
      <dgm:prSet/>
      <dgm:spPr/>
      <dgm:t>
        <a:bodyPr/>
        <a:lstStyle/>
        <a:p>
          <a:endParaRPr lang="fr-CA"/>
        </a:p>
      </dgm:t>
    </dgm:pt>
    <dgm:pt modelId="{6F9D74D8-0511-4B16-ACBC-80C4AC9CC5AC}">
      <dgm:prSet custT="1"/>
      <dgm:spPr/>
      <dgm:t>
        <a:bodyPr/>
        <a:lstStyle/>
        <a:p>
          <a:pPr rtl="0"/>
          <a:r>
            <a:rPr lang="fr-CA" sz="1800" dirty="0" smtClean="0"/>
            <a:t>Croyances / connaissances vs nutrition</a:t>
          </a:r>
          <a:endParaRPr lang="fr-CA" sz="1800" dirty="0"/>
        </a:p>
      </dgm:t>
    </dgm:pt>
    <dgm:pt modelId="{4514E7EB-6082-4340-AD0F-D294910EC8AD}" type="parTrans" cxnId="{052E142D-9177-44D2-9C02-36B85892078A}">
      <dgm:prSet/>
      <dgm:spPr/>
      <dgm:t>
        <a:bodyPr/>
        <a:lstStyle/>
        <a:p>
          <a:endParaRPr lang="fr-CA"/>
        </a:p>
      </dgm:t>
    </dgm:pt>
    <dgm:pt modelId="{BDE336FF-9058-4AD7-A5CE-2598EFB58620}" type="sibTrans" cxnId="{052E142D-9177-44D2-9C02-36B85892078A}">
      <dgm:prSet/>
      <dgm:spPr/>
      <dgm:t>
        <a:bodyPr/>
        <a:lstStyle/>
        <a:p>
          <a:endParaRPr lang="fr-CA"/>
        </a:p>
      </dgm:t>
    </dgm:pt>
    <dgm:pt modelId="{7FC71D8A-7AD7-4E7C-B5AD-E3306D6A4A71}">
      <dgm:prSet custT="1"/>
      <dgm:spPr/>
      <dgm:t>
        <a:bodyPr/>
        <a:lstStyle/>
        <a:p>
          <a:pPr rtl="0"/>
          <a:r>
            <a:rPr lang="fr-CA" sz="1800" dirty="0" smtClean="0"/>
            <a:t>Ex: exclusion 1 groupe d’aliments</a:t>
          </a:r>
          <a:endParaRPr lang="fr-CA" sz="1800" dirty="0"/>
        </a:p>
      </dgm:t>
    </dgm:pt>
    <dgm:pt modelId="{4E1FAD0B-CEF3-46DF-B793-128A0E8F70CF}" type="parTrans" cxnId="{D331647B-3253-46DD-B7E5-088E10239537}">
      <dgm:prSet/>
      <dgm:spPr/>
      <dgm:t>
        <a:bodyPr/>
        <a:lstStyle/>
        <a:p>
          <a:endParaRPr lang="fr-CA"/>
        </a:p>
      </dgm:t>
    </dgm:pt>
    <dgm:pt modelId="{41E51A52-6A1A-420B-86F3-75BB29558AE7}" type="sibTrans" cxnId="{D331647B-3253-46DD-B7E5-088E10239537}">
      <dgm:prSet/>
      <dgm:spPr/>
      <dgm:t>
        <a:bodyPr/>
        <a:lstStyle/>
        <a:p>
          <a:endParaRPr lang="fr-CA"/>
        </a:p>
      </dgm:t>
    </dgm:pt>
    <dgm:pt modelId="{203F407D-D14F-48C0-BA54-734724BF3299}">
      <dgm:prSet custT="1"/>
      <dgm:spPr/>
      <dgm:t>
        <a:bodyPr/>
        <a:lstStyle/>
        <a:p>
          <a:pPr rtl="0"/>
          <a:r>
            <a:rPr lang="fr-CA" sz="1800" dirty="0" smtClean="0"/>
            <a:t>Disponibilité aliments</a:t>
          </a:r>
          <a:endParaRPr lang="fr-CA" sz="1800" dirty="0"/>
        </a:p>
      </dgm:t>
    </dgm:pt>
    <dgm:pt modelId="{BAEBD7DF-E107-4B6F-A18F-D3E485C2A7C0}" type="parTrans" cxnId="{CC597F45-E3D9-49D3-8F19-B24245A7E46F}">
      <dgm:prSet/>
      <dgm:spPr/>
      <dgm:t>
        <a:bodyPr/>
        <a:lstStyle/>
        <a:p>
          <a:endParaRPr lang="fr-CA"/>
        </a:p>
      </dgm:t>
    </dgm:pt>
    <dgm:pt modelId="{0FD3ACE6-18EF-4C35-B56E-E8941FAF4FB4}" type="sibTrans" cxnId="{CC597F45-E3D9-49D3-8F19-B24245A7E46F}">
      <dgm:prSet/>
      <dgm:spPr/>
      <dgm:t>
        <a:bodyPr/>
        <a:lstStyle/>
        <a:p>
          <a:endParaRPr lang="fr-CA"/>
        </a:p>
      </dgm:t>
    </dgm:pt>
    <dgm:pt modelId="{13B4F6FB-7182-4CBF-AEE0-098272A9B26F}">
      <dgm:prSet custT="1"/>
      <dgm:spPr/>
      <dgm:t>
        <a:bodyPr/>
        <a:lstStyle/>
        <a:p>
          <a:pPr rtl="0"/>
          <a:r>
            <a:rPr lang="fr-CA" sz="1800" dirty="0" smtClean="0"/>
            <a:t>Quantités ingérées vs dépense énergétique</a:t>
          </a:r>
          <a:endParaRPr lang="fr-CA" sz="1800" dirty="0"/>
        </a:p>
      </dgm:t>
    </dgm:pt>
    <dgm:pt modelId="{4B99FAF5-7990-4E27-A43B-B0DB31E4CEB5}" type="parTrans" cxnId="{40067641-24F5-4E00-B89B-22FF8DBACE74}">
      <dgm:prSet/>
      <dgm:spPr/>
      <dgm:t>
        <a:bodyPr/>
        <a:lstStyle/>
        <a:p>
          <a:endParaRPr lang="fr-CA"/>
        </a:p>
      </dgm:t>
    </dgm:pt>
    <dgm:pt modelId="{24194D88-01F2-44B1-BD0F-77337E7A48B6}" type="sibTrans" cxnId="{40067641-24F5-4E00-B89B-22FF8DBACE74}">
      <dgm:prSet/>
      <dgm:spPr/>
      <dgm:t>
        <a:bodyPr/>
        <a:lstStyle/>
        <a:p>
          <a:endParaRPr lang="fr-CA"/>
        </a:p>
      </dgm:t>
    </dgm:pt>
    <dgm:pt modelId="{8B7A06EE-6EA9-46ED-8935-21C1A6CDCA61}">
      <dgm:prSet custT="1"/>
      <dgm:spPr/>
      <dgm:t>
        <a:bodyPr/>
        <a:lstStyle/>
        <a:p>
          <a:pPr rtl="0"/>
          <a:r>
            <a:rPr lang="fr-CA" sz="1800" dirty="0" smtClean="0"/>
            <a:t>Qualité / équilibre alimentaire</a:t>
          </a:r>
          <a:endParaRPr lang="fr-CA" sz="1800" dirty="0"/>
        </a:p>
      </dgm:t>
    </dgm:pt>
    <dgm:pt modelId="{0C62575C-081D-4035-821C-0E26A35AE6B9}" type="parTrans" cxnId="{4B712A65-E5FB-41EC-A458-7F9EBDFF613B}">
      <dgm:prSet/>
      <dgm:spPr/>
      <dgm:t>
        <a:bodyPr/>
        <a:lstStyle/>
        <a:p>
          <a:endParaRPr lang="fr-CA"/>
        </a:p>
      </dgm:t>
    </dgm:pt>
    <dgm:pt modelId="{47664CDD-040A-437B-9138-B007B311F7CF}" type="sibTrans" cxnId="{4B712A65-E5FB-41EC-A458-7F9EBDFF613B}">
      <dgm:prSet/>
      <dgm:spPr/>
      <dgm:t>
        <a:bodyPr/>
        <a:lstStyle/>
        <a:p>
          <a:endParaRPr lang="fr-CA"/>
        </a:p>
      </dgm:t>
    </dgm:pt>
    <dgm:pt modelId="{6A0DD4E3-BB1D-4AB2-AFDD-C89978238DF9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smtClean="0"/>
            <a:t>Dynamique familiale</a:t>
          </a:r>
          <a:endParaRPr lang="fr-CA"/>
        </a:p>
      </dgm:t>
    </dgm:pt>
    <dgm:pt modelId="{1998BDDE-D57D-4AB1-A014-173D38E56506}" type="parTrans" cxnId="{6FC2200E-E641-4955-BF02-FE678771FBFE}">
      <dgm:prSet/>
      <dgm:spPr/>
      <dgm:t>
        <a:bodyPr/>
        <a:lstStyle/>
        <a:p>
          <a:endParaRPr lang="fr-CA"/>
        </a:p>
      </dgm:t>
    </dgm:pt>
    <dgm:pt modelId="{F322250F-B5FF-453E-8929-11C1EF66242C}" type="sibTrans" cxnId="{6FC2200E-E641-4955-BF02-FE678771FBFE}">
      <dgm:prSet/>
      <dgm:spPr/>
      <dgm:t>
        <a:bodyPr/>
        <a:lstStyle/>
        <a:p>
          <a:endParaRPr lang="fr-CA"/>
        </a:p>
      </dgm:t>
    </dgm:pt>
    <dgm:pt modelId="{AC433A8D-2C1E-425D-A00A-F113FBB8721B}">
      <dgm:prSet custT="1"/>
      <dgm:spPr/>
      <dgm:t>
        <a:bodyPr/>
        <a:lstStyle/>
        <a:p>
          <a:pPr rtl="0"/>
          <a:r>
            <a:rPr lang="fr-CA" sz="1800" dirty="0" smtClean="0"/>
            <a:t>1</a:t>
          </a:r>
          <a:r>
            <a:rPr lang="fr-CA" sz="1800" baseline="30000" dirty="0" smtClean="0"/>
            <a:t>ères</a:t>
          </a:r>
          <a:r>
            <a:rPr lang="fr-CA" sz="1800" dirty="0" smtClean="0"/>
            <a:t> expériences alimentaires en famille</a:t>
          </a:r>
          <a:endParaRPr lang="fr-CA" sz="1800" dirty="0"/>
        </a:p>
      </dgm:t>
    </dgm:pt>
    <dgm:pt modelId="{303E4700-031B-4BE9-9A3A-226AF4BD5377}" type="parTrans" cxnId="{9B19B212-40BD-4A75-B249-3CFFB3A87194}">
      <dgm:prSet/>
      <dgm:spPr/>
      <dgm:t>
        <a:bodyPr/>
        <a:lstStyle/>
        <a:p>
          <a:endParaRPr lang="fr-CA"/>
        </a:p>
      </dgm:t>
    </dgm:pt>
    <dgm:pt modelId="{E8C1D111-8E5F-4136-B372-AF08E3BA621A}" type="sibTrans" cxnId="{9B19B212-40BD-4A75-B249-3CFFB3A87194}">
      <dgm:prSet/>
      <dgm:spPr/>
      <dgm:t>
        <a:bodyPr/>
        <a:lstStyle/>
        <a:p>
          <a:endParaRPr lang="fr-CA"/>
        </a:p>
      </dgm:t>
    </dgm:pt>
    <dgm:pt modelId="{C11CF29B-BDB6-4F27-B443-00691D9FE19E}">
      <dgm:prSet custT="1"/>
      <dgm:spPr/>
      <dgm:t>
        <a:bodyPr/>
        <a:lstStyle/>
        <a:p>
          <a:pPr rtl="0"/>
          <a:r>
            <a:rPr lang="fr-CA" sz="1800" dirty="0" smtClean="0"/>
            <a:t>Apprentissage par exposition aliments</a:t>
          </a:r>
          <a:endParaRPr lang="fr-CA" sz="1800" dirty="0"/>
        </a:p>
      </dgm:t>
    </dgm:pt>
    <dgm:pt modelId="{5C7C1697-B2D6-45CA-A1E8-A84257CD6A58}" type="parTrans" cxnId="{CFC25961-C014-4286-BE95-06241D3686D8}">
      <dgm:prSet/>
      <dgm:spPr/>
      <dgm:t>
        <a:bodyPr/>
        <a:lstStyle/>
        <a:p>
          <a:endParaRPr lang="fr-CA"/>
        </a:p>
      </dgm:t>
    </dgm:pt>
    <dgm:pt modelId="{D495E2BF-790C-4E68-928D-892A0109ED78}" type="sibTrans" cxnId="{CFC25961-C014-4286-BE95-06241D3686D8}">
      <dgm:prSet/>
      <dgm:spPr/>
      <dgm:t>
        <a:bodyPr/>
        <a:lstStyle/>
        <a:p>
          <a:endParaRPr lang="fr-CA"/>
        </a:p>
      </dgm:t>
    </dgm:pt>
    <dgm:pt modelId="{850DD5C3-59B7-4194-BAB7-A47AF958E6DF}">
      <dgm:prSet custT="1"/>
      <dgm:spPr/>
      <dgm:t>
        <a:bodyPr/>
        <a:lstStyle/>
        <a:p>
          <a:pPr rtl="0"/>
          <a:r>
            <a:rPr lang="fr-CA" sz="1800" dirty="0" smtClean="0"/>
            <a:t>Observation / imitation</a:t>
          </a:r>
          <a:endParaRPr lang="fr-CA" sz="1800" dirty="0"/>
        </a:p>
      </dgm:t>
    </dgm:pt>
    <dgm:pt modelId="{A26A8FA6-41B3-49BF-9219-77755036B435}" type="parTrans" cxnId="{D7625B48-EA32-4C25-9BFD-9ED47B1880A6}">
      <dgm:prSet/>
      <dgm:spPr/>
      <dgm:t>
        <a:bodyPr/>
        <a:lstStyle/>
        <a:p>
          <a:endParaRPr lang="fr-CA"/>
        </a:p>
      </dgm:t>
    </dgm:pt>
    <dgm:pt modelId="{B2B18C6A-3391-419F-B992-80A849D89CA6}" type="sibTrans" cxnId="{D7625B48-EA32-4C25-9BFD-9ED47B1880A6}">
      <dgm:prSet/>
      <dgm:spPr/>
      <dgm:t>
        <a:bodyPr/>
        <a:lstStyle/>
        <a:p>
          <a:endParaRPr lang="fr-CA"/>
        </a:p>
      </dgm:t>
    </dgm:pt>
    <dgm:pt modelId="{4D7E875A-1591-476B-BB06-C5251E538EDD}">
      <dgm:prSet custT="1"/>
      <dgm:spPr/>
      <dgm:t>
        <a:bodyPr/>
        <a:lstStyle/>
        <a:p>
          <a:pPr rtl="0"/>
          <a:r>
            <a:rPr lang="fr-CA" sz="1800" dirty="0" smtClean="0"/>
            <a:t>« On mange comme on nous dit de manger » (système de récompense)</a:t>
          </a:r>
          <a:endParaRPr lang="fr-CA" sz="1800" dirty="0"/>
        </a:p>
      </dgm:t>
    </dgm:pt>
    <dgm:pt modelId="{ACE52ED6-F68C-402F-897C-2D8B4C99800D}" type="parTrans" cxnId="{DB1DDB9B-C07D-4B94-97F8-0146683BAA3E}">
      <dgm:prSet/>
      <dgm:spPr/>
      <dgm:t>
        <a:bodyPr/>
        <a:lstStyle/>
        <a:p>
          <a:endParaRPr lang="fr-CA"/>
        </a:p>
      </dgm:t>
    </dgm:pt>
    <dgm:pt modelId="{D128583D-33FD-466B-9121-150039018442}" type="sibTrans" cxnId="{DB1DDB9B-C07D-4B94-97F8-0146683BAA3E}">
      <dgm:prSet/>
      <dgm:spPr/>
      <dgm:t>
        <a:bodyPr/>
        <a:lstStyle/>
        <a:p>
          <a:endParaRPr lang="fr-CA"/>
        </a:p>
      </dgm:t>
    </dgm:pt>
    <dgm:pt modelId="{4598F928-322D-4722-BF11-E8733D0E4E2B}">
      <dgm:prSet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fr-CA" dirty="0" smtClean="0"/>
            <a:t>Préoccupation à l’égard du poids des parents</a:t>
          </a:r>
          <a:endParaRPr lang="fr-CA" dirty="0"/>
        </a:p>
      </dgm:t>
    </dgm:pt>
    <dgm:pt modelId="{73D0BB5E-1C1F-462C-A676-C9782297EDC5}" type="parTrans" cxnId="{5531E6A9-22A9-4343-B215-F34AE68F9023}">
      <dgm:prSet/>
      <dgm:spPr/>
      <dgm:t>
        <a:bodyPr/>
        <a:lstStyle/>
        <a:p>
          <a:endParaRPr lang="fr-CA"/>
        </a:p>
      </dgm:t>
    </dgm:pt>
    <dgm:pt modelId="{B85A64E0-5102-4C45-9E66-DB6DAF3A4990}" type="sibTrans" cxnId="{5531E6A9-22A9-4343-B215-F34AE68F9023}">
      <dgm:prSet/>
      <dgm:spPr/>
      <dgm:t>
        <a:bodyPr/>
        <a:lstStyle/>
        <a:p>
          <a:endParaRPr lang="fr-CA"/>
        </a:p>
      </dgm:t>
    </dgm:pt>
    <dgm:pt modelId="{1B73DA51-1382-45DE-9A3B-15E7A26C2BA2}" type="pres">
      <dgm:prSet presAssocID="{1F6C4B3C-D091-471A-BDA9-D52BBE5A2C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B6BBB8A5-B662-4F3F-9222-805C23572195}" type="pres">
      <dgm:prSet presAssocID="{857A921E-D0C3-4B16-B40A-241AB291F7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540DE61-EC76-4981-9B25-74566EBF3292}" type="pres">
      <dgm:prSet presAssocID="{857A921E-D0C3-4B16-B40A-241AB291F77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8E183E0-55F3-40A1-BF7A-FD9A78F50103}" type="pres">
      <dgm:prSet presAssocID="{6A0DD4E3-BB1D-4AB2-AFDD-C89978238D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CE53D81-2ECB-4CF1-A32A-03391433A6E3}" type="pres">
      <dgm:prSet presAssocID="{6A0DD4E3-BB1D-4AB2-AFDD-C89978238DF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51F3175-1239-4295-84A7-453A59C8A7D8}" type="pres">
      <dgm:prSet presAssocID="{4598F928-322D-4722-BF11-E8733D0E4E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F758E27B-0DCE-4014-8E6C-F22B29B1B5BD}" type="presOf" srcId="{203F407D-D14F-48C0-BA54-734724BF3299}" destId="{9540DE61-EC76-4981-9B25-74566EBF3292}" srcOrd="0" destOrd="2" presId="urn:microsoft.com/office/officeart/2005/8/layout/vList2"/>
    <dgm:cxn modelId="{40067641-24F5-4E00-B89B-22FF8DBACE74}" srcId="{857A921E-D0C3-4B16-B40A-241AB291F777}" destId="{13B4F6FB-7182-4CBF-AEE0-098272A9B26F}" srcOrd="2" destOrd="0" parTransId="{4B99FAF5-7990-4E27-A43B-B0DB31E4CEB5}" sibTransId="{24194D88-01F2-44B1-BD0F-77337E7A48B6}"/>
    <dgm:cxn modelId="{1A3174EE-1396-44C2-9AC8-79B91E86D1E7}" type="presOf" srcId="{4598F928-322D-4722-BF11-E8733D0E4E2B}" destId="{451F3175-1239-4295-84A7-453A59C8A7D8}" srcOrd="0" destOrd="0" presId="urn:microsoft.com/office/officeart/2005/8/layout/vList2"/>
    <dgm:cxn modelId="{D42FD338-36C8-4F60-84FC-E830978A15E2}" type="presOf" srcId="{850DD5C3-59B7-4194-BAB7-A47AF958E6DF}" destId="{0CE53D81-2ECB-4CF1-A32A-03391433A6E3}" srcOrd="0" destOrd="2" presId="urn:microsoft.com/office/officeart/2005/8/layout/vList2"/>
    <dgm:cxn modelId="{9E213176-D130-48A5-BBD2-D65AE051CCD1}" srcId="{1F6C4B3C-D091-471A-BDA9-D52BBE5A2C2A}" destId="{857A921E-D0C3-4B16-B40A-241AB291F777}" srcOrd="0" destOrd="0" parTransId="{0C0B5FF2-9DEB-4807-85C9-7FA8CBFB3018}" sibTransId="{59BDECAB-CBAE-44EF-9278-34871C0F4506}"/>
    <dgm:cxn modelId="{AD697C43-BE6C-4DA6-9705-712D95755B5A}" type="presOf" srcId="{7FC71D8A-7AD7-4E7C-B5AD-E3306D6A4A71}" destId="{9540DE61-EC76-4981-9B25-74566EBF3292}" srcOrd="0" destOrd="1" presId="urn:microsoft.com/office/officeart/2005/8/layout/vList2"/>
    <dgm:cxn modelId="{17FAE9A4-CE6F-44AC-AE49-953C9776E05F}" type="presOf" srcId="{13B4F6FB-7182-4CBF-AEE0-098272A9B26F}" destId="{9540DE61-EC76-4981-9B25-74566EBF3292}" srcOrd="0" destOrd="3" presId="urn:microsoft.com/office/officeart/2005/8/layout/vList2"/>
    <dgm:cxn modelId="{788C5D8E-3D02-419F-8910-7DA04331AB70}" type="presOf" srcId="{6F9D74D8-0511-4B16-ACBC-80C4AC9CC5AC}" destId="{9540DE61-EC76-4981-9B25-74566EBF3292}" srcOrd="0" destOrd="0" presId="urn:microsoft.com/office/officeart/2005/8/layout/vList2"/>
    <dgm:cxn modelId="{9B19B212-40BD-4A75-B249-3CFFB3A87194}" srcId="{6A0DD4E3-BB1D-4AB2-AFDD-C89978238DF9}" destId="{AC433A8D-2C1E-425D-A00A-F113FBB8721B}" srcOrd="0" destOrd="0" parTransId="{303E4700-031B-4BE9-9A3A-226AF4BD5377}" sibTransId="{E8C1D111-8E5F-4136-B372-AF08E3BA621A}"/>
    <dgm:cxn modelId="{E21A89B8-C747-4BD8-8321-C16EE89FAEBB}" type="presOf" srcId="{8B7A06EE-6EA9-46ED-8935-21C1A6CDCA61}" destId="{9540DE61-EC76-4981-9B25-74566EBF3292}" srcOrd="0" destOrd="4" presId="urn:microsoft.com/office/officeart/2005/8/layout/vList2"/>
    <dgm:cxn modelId="{0A1740F7-843B-4A35-BC1C-72A6457D63E2}" type="presOf" srcId="{4D7E875A-1591-476B-BB06-C5251E538EDD}" destId="{0CE53D81-2ECB-4CF1-A32A-03391433A6E3}" srcOrd="0" destOrd="3" presId="urn:microsoft.com/office/officeart/2005/8/layout/vList2"/>
    <dgm:cxn modelId="{9B379694-E864-4F68-8B25-64E7AAA427FA}" type="presOf" srcId="{6A0DD4E3-BB1D-4AB2-AFDD-C89978238DF9}" destId="{58E183E0-55F3-40A1-BF7A-FD9A78F50103}" srcOrd="0" destOrd="0" presId="urn:microsoft.com/office/officeart/2005/8/layout/vList2"/>
    <dgm:cxn modelId="{D7625B48-EA32-4C25-9BFD-9ED47B1880A6}" srcId="{6A0DD4E3-BB1D-4AB2-AFDD-C89978238DF9}" destId="{850DD5C3-59B7-4194-BAB7-A47AF958E6DF}" srcOrd="2" destOrd="0" parTransId="{A26A8FA6-41B3-49BF-9219-77755036B435}" sibTransId="{B2B18C6A-3391-419F-B992-80A849D89CA6}"/>
    <dgm:cxn modelId="{6FC2200E-E641-4955-BF02-FE678771FBFE}" srcId="{1F6C4B3C-D091-471A-BDA9-D52BBE5A2C2A}" destId="{6A0DD4E3-BB1D-4AB2-AFDD-C89978238DF9}" srcOrd="1" destOrd="0" parTransId="{1998BDDE-D57D-4AB1-A014-173D38E56506}" sibTransId="{F322250F-B5FF-453E-8929-11C1EF66242C}"/>
    <dgm:cxn modelId="{9925DFE6-B1FF-4B29-946F-B7B96D2C53C8}" type="presOf" srcId="{AC433A8D-2C1E-425D-A00A-F113FBB8721B}" destId="{0CE53D81-2ECB-4CF1-A32A-03391433A6E3}" srcOrd="0" destOrd="0" presId="urn:microsoft.com/office/officeart/2005/8/layout/vList2"/>
    <dgm:cxn modelId="{9961A8ED-E019-44D8-B018-6FA9F09595A1}" type="presOf" srcId="{1F6C4B3C-D091-471A-BDA9-D52BBE5A2C2A}" destId="{1B73DA51-1382-45DE-9A3B-15E7A26C2BA2}" srcOrd="0" destOrd="0" presId="urn:microsoft.com/office/officeart/2005/8/layout/vList2"/>
    <dgm:cxn modelId="{DB1DDB9B-C07D-4B94-97F8-0146683BAA3E}" srcId="{6A0DD4E3-BB1D-4AB2-AFDD-C89978238DF9}" destId="{4D7E875A-1591-476B-BB06-C5251E538EDD}" srcOrd="3" destOrd="0" parTransId="{ACE52ED6-F68C-402F-897C-2D8B4C99800D}" sibTransId="{D128583D-33FD-466B-9121-150039018442}"/>
    <dgm:cxn modelId="{049C10A5-E375-4D86-924A-15CC8628701D}" type="presOf" srcId="{C11CF29B-BDB6-4F27-B443-00691D9FE19E}" destId="{0CE53D81-2ECB-4CF1-A32A-03391433A6E3}" srcOrd="0" destOrd="1" presId="urn:microsoft.com/office/officeart/2005/8/layout/vList2"/>
    <dgm:cxn modelId="{CC597F45-E3D9-49D3-8F19-B24245A7E46F}" srcId="{857A921E-D0C3-4B16-B40A-241AB291F777}" destId="{203F407D-D14F-48C0-BA54-734724BF3299}" srcOrd="1" destOrd="0" parTransId="{BAEBD7DF-E107-4B6F-A18F-D3E485C2A7C0}" sibTransId="{0FD3ACE6-18EF-4C35-B56E-E8941FAF4FB4}"/>
    <dgm:cxn modelId="{4B712A65-E5FB-41EC-A458-7F9EBDFF613B}" srcId="{857A921E-D0C3-4B16-B40A-241AB291F777}" destId="{8B7A06EE-6EA9-46ED-8935-21C1A6CDCA61}" srcOrd="3" destOrd="0" parTransId="{0C62575C-081D-4035-821C-0E26A35AE6B9}" sibTransId="{47664CDD-040A-437B-9138-B007B311F7CF}"/>
    <dgm:cxn modelId="{5531E6A9-22A9-4343-B215-F34AE68F9023}" srcId="{1F6C4B3C-D091-471A-BDA9-D52BBE5A2C2A}" destId="{4598F928-322D-4722-BF11-E8733D0E4E2B}" srcOrd="2" destOrd="0" parTransId="{73D0BB5E-1C1F-462C-A676-C9782297EDC5}" sibTransId="{B85A64E0-5102-4C45-9E66-DB6DAF3A4990}"/>
    <dgm:cxn modelId="{8E3141E3-CB3D-4397-A0D2-2483F36AE081}" type="presOf" srcId="{857A921E-D0C3-4B16-B40A-241AB291F777}" destId="{B6BBB8A5-B662-4F3F-9222-805C23572195}" srcOrd="0" destOrd="0" presId="urn:microsoft.com/office/officeart/2005/8/layout/vList2"/>
    <dgm:cxn modelId="{CFC25961-C014-4286-BE95-06241D3686D8}" srcId="{6A0DD4E3-BB1D-4AB2-AFDD-C89978238DF9}" destId="{C11CF29B-BDB6-4F27-B443-00691D9FE19E}" srcOrd="1" destOrd="0" parTransId="{5C7C1697-B2D6-45CA-A1E8-A84257CD6A58}" sibTransId="{D495E2BF-790C-4E68-928D-892A0109ED78}"/>
    <dgm:cxn modelId="{D331647B-3253-46DD-B7E5-088E10239537}" srcId="{6F9D74D8-0511-4B16-ACBC-80C4AC9CC5AC}" destId="{7FC71D8A-7AD7-4E7C-B5AD-E3306D6A4A71}" srcOrd="0" destOrd="0" parTransId="{4E1FAD0B-CEF3-46DF-B793-128A0E8F70CF}" sibTransId="{41E51A52-6A1A-420B-86F3-75BB29558AE7}"/>
    <dgm:cxn modelId="{052E142D-9177-44D2-9C02-36B85892078A}" srcId="{857A921E-D0C3-4B16-B40A-241AB291F777}" destId="{6F9D74D8-0511-4B16-ACBC-80C4AC9CC5AC}" srcOrd="0" destOrd="0" parTransId="{4514E7EB-6082-4340-AD0F-D294910EC8AD}" sibTransId="{BDE336FF-9058-4AD7-A5CE-2598EFB58620}"/>
    <dgm:cxn modelId="{A023E1DF-755D-401F-AF67-AB989E994665}" type="presParOf" srcId="{1B73DA51-1382-45DE-9A3B-15E7A26C2BA2}" destId="{B6BBB8A5-B662-4F3F-9222-805C23572195}" srcOrd="0" destOrd="0" presId="urn:microsoft.com/office/officeart/2005/8/layout/vList2"/>
    <dgm:cxn modelId="{0E366C4F-B800-4F61-B53C-9B07E73BC8E8}" type="presParOf" srcId="{1B73DA51-1382-45DE-9A3B-15E7A26C2BA2}" destId="{9540DE61-EC76-4981-9B25-74566EBF3292}" srcOrd="1" destOrd="0" presId="urn:microsoft.com/office/officeart/2005/8/layout/vList2"/>
    <dgm:cxn modelId="{EA063DF1-B5F6-4D14-9234-C7003AAECBE0}" type="presParOf" srcId="{1B73DA51-1382-45DE-9A3B-15E7A26C2BA2}" destId="{58E183E0-55F3-40A1-BF7A-FD9A78F50103}" srcOrd="2" destOrd="0" presId="urn:microsoft.com/office/officeart/2005/8/layout/vList2"/>
    <dgm:cxn modelId="{14BC0464-F867-458A-A45E-CDC53E062259}" type="presParOf" srcId="{1B73DA51-1382-45DE-9A3B-15E7A26C2BA2}" destId="{0CE53D81-2ECB-4CF1-A32A-03391433A6E3}" srcOrd="3" destOrd="0" presId="urn:microsoft.com/office/officeart/2005/8/layout/vList2"/>
    <dgm:cxn modelId="{4227EDD2-7B72-46A8-957E-B873C9DE4561}" type="presParOf" srcId="{1B73DA51-1382-45DE-9A3B-15E7A26C2BA2}" destId="{451F3175-1239-4295-84A7-453A59C8A7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809E0F-E60E-4C73-A0DE-595272BB1334}" type="doc">
      <dgm:prSet loTypeId="urn:microsoft.com/office/officeart/2005/8/layout/b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CA"/>
        </a:p>
      </dgm:t>
    </dgm:pt>
    <dgm:pt modelId="{BF238881-25DF-4094-AD72-858CF1789F9B}">
      <dgm:prSet/>
      <dgm:spPr/>
      <dgm:t>
        <a:bodyPr/>
        <a:lstStyle/>
        <a:p>
          <a:pPr rtl="0"/>
          <a:r>
            <a:rPr lang="fr-CA" dirty="0" smtClean="0"/>
            <a:t>Environnement alimentaire et ses défis</a:t>
          </a:r>
          <a:endParaRPr lang="fr-CA" dirty="0"/>
        </a:p>
      </dgm:t>
    </dgm:pt>
    <dgm:pt modelId="{9219692A-6173-44D3-8C20-4DA0DD42C3FB}" type="parTrans" cxnId="{A2D7B67E-3326-40C5-98F9-62E5F390134B}">
      <dgm:prSet/>
      <dgm:spPr/>
      <dgm:t>
        <a:bodyPr/>
        <a:lstStyle/>
        <a:p>
          <a:endParaRPr lang="fr-CA"/>
        </a:p>
      </dgm:t>
    </dgm:pt>
    <dgm:pt modelId="{84198B40-9B55-44F0-B43D-12F5A3E334D4}" type="sibTrans" cxnId="{A2D7B67E-3326-40C5-98F9-62E5F390134B}">
      <dgm:prSet/>
      <dgm:spPr/>
      <dgm:t>
        <a:bodyPr/>
        <a:lstStyle/>
        <a:p>
          <a:endParaRPr lang="fr-CA"/>
        </a:p>
      </dgm:t>
    </dgm:pt>
    <dgm:pt modelId="{396F1081-15EC-4114-9BA7-9612A6ECDA31}">
      <dgm:prSet custT="1"/>
      <dgm:spPr/>
      <dgm:t>
        <a:bodyPr/>
        <a:lstStyle/>
        <a:p>
          <a:pPr rtl="0"/>
          <a:r>
            <a:rPr lang="fr-CA" sz="1600" dirty="0" smtClean="0"/>
            <a:t>Omniprésents!!!</a:t>
          </a:r>
          <a:endParaRPr lang="fr-CA" sz="1600" dirty="0"/>
        </a:p>
      </dgm:t>
    </dgm:pt>
    <dgm:pt modelId="{653B8E69-4206-493D-9FD6-1B0231C41C1A}" type="parTrans" cxnId="{348E0A4F-EBC2-465B-B79F-D6C1A444163C}">
      <dgm:prSet/>
      <dgm:spPr/>
      <dgm:t>
        <a:bodyPr/>
        <a:lstStyle/>
        <a:p>
          <a:endParaRPr lang="fr-CA"/>
        </a:p>
      </dgm:t>
    </dgm:pt>
    <dgm:pt modelId="{5DB9837D-506A-4215-98EA-F62989144AEA}" type="sibTrans" cxnId="{348E0A4F-EBC2-465B-B79F-D6C1A444163C}">
      <dgm:prSet/>
      <dgm:spPr/>
      <dgm:t>
        <a:bodyPr/>
        <a:lstStyle/>
        <a:p>
          <a:endParaRPr lang="fr-CA"/>
        </a:p>
      </dgm:t>
    </dgm:pt>
    <dgm:pt modelId="{4B2FED36-77C5-46BF-8D65-926D0A2E0937}">
      <dgm:prSet custT="1"/>
      <dgm:spPr/>
      <dgm:t>
        <a:bodyPr/>
        <a:lstStyle/>
        <a:p>
          <a:pPr rtl="0"/>
          <a:r>
            <a:rPr lang="fr-CA" sz="1600" dirty="0" smtClean="0"/>
            <a:t>Éducation, statut socio-économique</a:t>
          </a:r>
          <a:endParaRPr lang="fr-CA" sz="1600" dirty="0"/>
        </a:p>
      </dgm:t>
    </dgm:pt>
    <dgm:pt modelId="{DCEA0E87-EBE9-48EB-9731-1374C7E2E2E3}" type="parTrans" cxnId="{C5423BC5-F23E-4BD7-B801-27A06FE8AA7C}">
      <dgm:prSet/>
      <dgm:spPr/>
      <dgm:t>
        <a:bodyPr/>
        <a:lstStyle/>
        <a:p>
          <a:endParaRPr lang="fr-CA"/>
        </a:p>
      </dgm:t>
    </dgm:pt>
    <dgm:pt modelId="{58B35507-A34A-43B1-8621-CA80E0913D4E}" type="sibTrans" cxnId="{C5423BC5-F23E-4BD7-B801-27A06FE8AA7C}">
      <dgm:prSet/>
      <dgm:spPr/>
      <dgm:t>
        <a:bodyPr/>
        <a:lstStyle/>
        <a:p>
          <a:endParaRPr lang="fr-CA"/>
        </a:p>
      </dgm:t>
    </dgm:pt>
    <dgm:pt modelId="{4F50472F-4A4A-4A36-97DC-20BBEEE71A3F}">
      <dgm:prSet custT="1"/>
      <dgm:spPr/>
      <dgm:t>
        <a:bodyPr/>
        <a:lstStyle/>
        <a:p>
          <a:pPr rtl="0"/>
          <a:r>
            <a:rPr lang="fr-CA" sz="1600" dirty="0" smtClean="0"/>
            <a:t>Publicité ++ médias</a:t>
          </a:r>
          <a:endParaRPr lang="fr-CA" sz="1600" dirty="0"/>
        </a:p>
      </dgm:t>
    </dgm:pt>
    <dgm:pt modelId="{BF6D6CF4-EE6C-47E2-BFC3-F854FA6711B4}" type="parTrans" cxnId="{F1C2F877-9303-4E2B-B1AA-1A942C3C6286}">
      <dgm:prSet/>
      <dgm:spPr/>
      <dgm:t>
        <a:bodyPr/>
        <a:lstStyle/>
        <a:p>
          <a:endParaRPr lang="fr-CA"/>
        </a:p>
      </dgm:t>
    </dgm:pt>
    <dgm:pt modelId="{FB71358E-CF05-45CA-BE6D-041D697277B0}" type="sibTrans" cxnId="{F1C2F877-9303-4E2B-B1AA-1A942C3C6286}">
      <dgm:prSet/>
      <dgm:spPr/>
      <dgm:t>
        <a:bodyPr/>
        <a:lstStyle/>
        <a:p>
          <a:endParaRPr lang="fr-CA"/>
        </a:p>
      </dgm:t>
    </dgm:pt>
    <dgm:pt modelId="{93BFD3DD-E62D-4802-9C41-FD40599B2829}">
      <dgm:prSet custT="1"/>
      <dgm:spPr/>
      <dgm:t>
        <a:bodyPr/>
        <a:lstStyle/>
        <a:p>
          <a:pPr rtl="0"/>
          <a:r>
            <a:rPr lang="fr-CA" sz="1600" dirty="0" smtClean="0"/>
            <a:t>Disponibilité alimentaire/accessibilité/prix (Abondance !)</a:t>
          </a:r>
          <a:endParaRPr lang="fr-CA" sz="1600" dirty="0"/>
        </a:p>
      </dgm:t>
    </dgm:pt>
    <dgm:pt modelId="{FC45F335-1CE1-4550-92F9-50CB18C32540}" type="parTrans" cxnId="{352A4188-E255-4B48-A165-0F870B0B0773}">
      <dgm:prSet/>
      <dgm:spPr/>
      <dgm:t>
        <a:bodyPr/>
        <a:lstStyle/>
        <a:p>
          <a:endParaRPr lang="fr-CA"/>
        </a:p>
      </dgm:t>
    </dgm:pt>
    <dgm:pt modelId="{7500F687-CD6A-48F6-BB7F-4E42E1D7807D}" type="sibTrans" cxnId="{352A4188-E255-4B48-A165-0F870B0B0773}">
      <dgm:prSet/>
      <dgm:spPr/>
      <dgm:t>
        <a:bodyPr/>
        <a:lstStyle/>
        <a:p>
          <a:endParaRPr lang="fr-CA"/>
        </a:p>
      </dgm:t>
    </dgm:pt>
    <dgm:pt modelId="{94DCB8E6-C94C-42C5-819B-6D88130B009A}">
      <dgm:prSet custT="1"/>
      <dgm:spPr/>
      <dgm:t>
        <a:bodyPr/>
        <a:lstStyle/>
        <a:p>
          <a:pPr rtl="0"/>
          <a:r>
            <a:rPr lang="fr-CA" sz="1600" dirty="0" smtClean="0"/>
            <a:t>Environnement social (avec qui on mange, où on mange)</a:t>
          </a:r>
          <a:endParaRPr lang="fr-CA" sz="1600" dirty="0"/>
        </a:p>
      </dgm:t>
    </dgm:pt>
    <dgm:pt modelId="{31ECB7FF-7041-41FC-B8D5-84BB88B87B23}" type="parTrans" cxnId="{76BB037B-5D2F-4E0A-9E35-47CF94EF87EF}">
      <dgm:prSet/>
      <dgm:spPr/>
      <dgm:t>
        <a:bodyPr/>
        <a:lstStyle/>
        <a:p>
          <a:endParaRPr lang="fr-CA"/>
        </a:p>
      </dgm:t>
    </dgm:pt>
    <dgm:pt modelId="{B312E9F4-ECC2-4346-88D8-901B3132D79A}" type="sibTrans" cxnId="{76BB037B-5D2F-4E0A-9E35-47CF94EF87EF}">
      <dgm:prSet/>
      <dgm:spPr/>
      <dgm:t>
        <a:bodyPr/>
        <a:lstStyle/>
        <a:p>
          <a:endParaRPr lang="fr-CA"/>
        </a:p>
      </dgm:t>
    </dgm:pt>
    <dgm:pt modelId="{5838996B-7B76-4C01-A620-FD75C70E8304}">
      <dgm:prSet custT="1"/>
      <dgm:spPr/>
      <dgm:t>
        <a:bodyPr/>
        <a:lstStyle/>
        <a:p>
          <a:pPr rtl="0"/>
          <a:r>
            <a:rPr lang="fr-CA" sz="1600" dirty="0" smtClean="0"/>
            <a:t>Normes de beauté/culture</a:t>
          </a:r>
          <a:endParaRPr lang="fr-CA" sz="1600" dirty="0"/>
        </a:p>
      </dgm:t>
    </dgm:pt>
    <dgm:pt modelId="{F5D4377E-85FC-4AF5-8DB5-231D8D1E310B}" type="parTrans" cxnId="{FAAC4649-7674-4B13-A30F-9AB45DA77349}">
      <dgm:prSet/>
      <dgm:spPr/>
      <dgm:t>
        <a:bodyPr/>
        <a:lstStyle/>
        <a:p>
          <a:endParaRPr lang="fr-CA"/>
        </a:p>
      </dgm:t>
    </dgm:pt>
    <dgm:pt modelId="{80E2D873-7AD2-4E6F-AC72-CE04E0573131}" type="sibTrans" cxnId="{FAAC4649-7674-4B13-A30F-9AB45DA77349}">
      <dgm:prSet/>
      <dgm:spPr/>
      <dgm:t>
        <a:bodyPr/>
        <a:lstStyle/>
        <a:p>
          <a:endParaRPr lang="fr-CA"/>
        </a:p>
      </dgm:t>
    </dgm:pt>
    <dgm:pt modelId="{573C2E9C-01DD-4DE9-A67C-8785D8466378}">
      <dgm:prSet/>
      <dgm:spPr/>
      <dgm:t>
        <a:bodyPr/>
        <a:lstStyle/>
        <a:p>
          <a:pPr rtl="0"/>
          <a:r>
            <a:rPr lang="fr-FR" smtClean="0"/>
            <a:t>Rythme de vie</a:t>
          </a:r>
          <a:endParaRPr lang="fr-CA"/>
        </a:p>
      </dgm:t>
    </dgm:pt>
    <dgm:pt modelId="{23631EAA-D13D-45FA-A06B-D8102678C363}" type="parTrans" cxnId="{0C830358-E01D-40B3-99E9-6D02114DCECF}">
      <dgm:prSet/>
      <dgm:spPr/>
      <dgm:t>
        <a:bodyPr/>
        <a:lstStyle/>
        <a:p>
          <a:endParaRPr lang="fr-CA"/>
        </a:p>
      </dgm:t>
    </dgm:pt>
    <dgm:pt modelId="{7982A328-F12A-48B7-ABF8-C039518FF51F}" type="sibTrans" cxnId="{0C830358-E01D-40B3-99E9-6D02114DCECF}">
      <dgm:prSet/>
      <dgm:spPr/>
      <dgm:t>
        <a:bodyPr/>
        <a:lstStyle/>
        <a:p>
          <a:endParaRPr lang="fr-CA"/>
        </a:p>
      </dgm:t>
    </dgm:pt>
    <dgm:pt modelId="{948AD18F-2C32-4E4D-BF5D-06606BBE63B4}">
      <dgm:prSet custT="1"/>
      <dgm:spPr/>
      <dgm:t>
        <a:bodyPr/>
        <a:lstStyle/>
        <a:p>
          <a:pPr rtl="0"/>
          <a:r>
            <a:rPr lang="fr-FR" sz="1800" dirty="0" smtClean="0"/>
            <a:t>Horaire de travail et repas</a:t>
          </a:r>
          <a:endParaRPr lang="fr-CA" sz="1800" dirty="0"/>
        </a:p>
      </dgm:t>
    </dgm:pt>
    <dgm:pt modelId="{713BD91C-A72C-4924-8BD3-300F2193D4D3}" type="parTrans" cxnId="{A5701D8C-7DAB-48FC-B3DC-6E379C479EAF}">
      <dgm:prSet/>
      <dgm:spPr/>
      <dgm:t>
        <a:bodyPr/>
        <a:lstStyle/>
        <a:p>
          <a:endParaRPr lang="fr-CA"/>
        </a:p>
      </dgm:t>
    </dgm:pt>
    <dgm:pt modelId="{C8E5AF55-0F59-4B2F-88A5-5F20A8F47903}" type="sibTrans" cxnId="{A5701D8C-7DAB-48FC-B3DC-6E379C479EAF}">
      <dgm:prSet/>
      <dgm:spPr/>
      <dgm:t>
        <a:bodyPr/>
        <a:lstStyle/>
        <a:p>
          <a:endParaRPr lang="fr-CA"/>
        </a:p>
      </dgm:t>
    </dgm:pt>
    <dgm:pt modelId="{AF181695-1570-4693-A38D-B753F512129B}">
      <dgm:prSet custT="1"/>
      <dgm:spPr/>
      <dgm:t>
        <a:bodyPr/>
        <a:lstStyle/>
        <a:p>
          <a:pPr rtl="0"/>
          <a:r>
            <a:rPr lang="fr-FR" sz="1800" dirty="0" smtClean="0"/>
            <a:t>Type de travail (physique / bureau)</a:t>
          </a:r>
          <a:endParaRPr lang="fr-CA" sz="1800" dirty="0"/>
        </a:p>
      </dgm:t>
    </dgm:pt>
    <dgm:pt modelId="{AD7A1B98-F5A1-42B0-A7FF-F63AE2550FFA}" type="parTrans" cxnId="{2A0834E7-05D6-4815-90C6-94594C1336B0}">
      <dgm:prSet/>
      <dgm:spPr/>
      <dgm:t>
        <a:bodyPr/>
        <a:lstStyle/>
        <a:p>
          <a:endParaRPr lang="fr-CA"/>
        </a:p>
      </dgm:t>
    </dgm:pt>
    <dgm:pt modelId="{3A1E87A2-15CB-4400-BF58-33C14742AFC3}" type="sibTrans" cxnId="{2A0834E7-05D6-4815-90C6-94594C1336B0}">
      <dgm:prSet/>
      <dgm:spPr/>
      <dgm:t>
        <a:bodyPr/>
        <a:lstStyle/>
        <a:p>
          <a:endParaRPr lang="fr-CA"/>
        </a:p>
      </dgm:t>
    </dgm:pt>
    <dgm:pt modelId="{64E2D061-8C60-4DCC-874F-FFE0B3F0EB18}">
      <dgm:prSet/>
      <dgm:spPr/>
      <dgm:t>
        <a:bodyPr/>
        <a:lstStyle/>
        <a:p>
          <a:pPr rtl="0"/>
          <a:r>
            <a:rPr lang="fr-FR" smtClean="0"/>
            <a:t>Regard de l’entourage</a:t>
          </a:r>
          <a:endParaRPr lang="fr-CA"/>
        </a:p>
      </dgm:t>
    </dgm:pt>
    <dgm:pt modelId="{2EBB0B87-306E-47C5-BB31-BFBD3B9E196D}" type="parTrans" cxnId="{457A9184-03B5-44FD-80E0-CF19590CA23C}">
      <dgm:prSet/>
      <dgm:spPr/>
      <dgm:t>
        <a:bodyPr/>
        <a:lstStyle/>
        <a:p>
          <a:endParaRPr lang="fr-CA"/>
        </a:p>
      </dgm:t>
    </dgm:pt>
    <dgm:pt modelId="{D48FE53B-56D9-42C4-9911-72E7D0ED534D}" type="sibTrans" cxnId="{457A9184-03B5-44FD-80E0-CF19590CA23C}">
      <dgm:prSet/>
      <dgm:spPr/>
      <dgm:t>
        <a:bodyPr/>
        <a:lstStyle/>
        <a:p>
          <a:endParaRPr lang="fr-CA"/>
        </a:p>
      </dgm:t>
    </dgm:pt>
    <dgm:pt modelId="{5247DF32-2588-48C1-B63F-4D787DA04602}">
      <dgm:prSet custT="1"/>
      <dgm:spPr/>
      <dgm:t>
        <a:bodyPr/>
        <a:lstStyle/>
        <a:p>
          <a:pPr rtl="0"/>
          <a:r>
            <a:rPr lang="fr-FR" sz="1600" dirty="0" smtClean="0"/>
            <a:t>Support social face à la perte de poids/chirurgie</a:t>
          </a:r>
          <a:endParaRPr lang="fr-CA" sz="1600" dirty="0"/>
        </a:p>
      </dgm:t>
    </dgm:pt>
    <dgm:pt modelId="{93A9FF0D-91A3-448D-9DF1-1C628C2E382B}" type="parTrans" cxnId="{4475B4B6-55B4-4AF8-96CB-E4ED8B04C771}">
      <dgm:prSet/>
      <dgm:spPr/>
      <dgm:t>
        <a:bodyPr/>
        <a:lstStyle/>
        <a:p>
          <a:endParaRPr lang="fr-CA"/>
        </a:p>
      </dgm:t>
    </dgm:pt>
    <dgm:pt modelId="{E97A1712-B5F7-4AAD-925D-D7E03BAA2702}" type="sibTrans" cxnId="{4475B4B6-55B4-4AF8-96CB-E4ED8B04C771}">
      <dgm:prSet/>
      <dgm:spPr/>
      <dgm:t>
        <a:bodyPr/>
        <a:lstStyle/>
        <a:p>
          <a:endParaRPr lang="fr-CA"/>
        </a:p>
      </dgm:t>
    </dgm:pt>
    <dgm:pt modelId="{51BE909C-1969-4942-B350-59639DBE2C56}">
      <dgm:prSet custT="1"/>
      <dgm:spPr/>
      <dgm:t>
        <a:bodyPr/>
        <a:lstStyle/>
        <a:p>
          <a:pPr rtl="0"/>
          <a:r>
            <a:rPr lang="fr-FR" sz="1600" dirty="0" smtClean="0"/>
            <a:t>Soutien</a:t>
          </a:r>
          <a:endParaRPr lang="fr-CA" sz="1600" dirty="0"/>
        </a:p>
      </dgm:t>
    </dgm:pt>
    <dgm:pt modelId="{D1A7D2AF-32C7-4DD9-911C-A98320F1BCAA}" type="parTrans" cxnId="{92F650ED-8648-4BE4-9C82-A99DDB9FD3B0}">
      <dgm:prSet/>
      <dgm:spPr/>
      <dgm:t>
        <a:bodyPr/>
        <a:lstStyle/>
        <a:p>
          <a:endParaRPr lang="fr-CA"/>
        </a:p>
      </dgm:t>
    </dgm:pt>
    <dgm:pt modelId="{CCAB8DD4-8820-43D1-A592-5E87109F9FD9}" type="sibTrans" cxnId="{92F650ED-8648-4BE4-9C82-A99DDB9FD3B0}">
      <dgm:prSet/>
      <dgm:spPr/>
      <dgm:t>
        <a:bodyPr/>
        <a:lstStyle/>
        <a:p>
          <a:endParaRPr lang="fr-CA"/>
        </a:p>
      </dgm:t>
    </dgm:pt>
    <dgm:pt modelId="{C9817C13-02E7-40D8-A5CC-AA2A116E53F7}">
      <dgm:prSet custT="1"/>
      <dgm:spPr/>
      <dgm:t>
        <a:bodyPr/>
        <a:lstStyle/>
        <a:p>
          <a:pPr rtl="0"/>
          <a:r>
            <a:rPr lang="fr-FR" sz="1600" dirty="0" smtClean="0"/>
            <a:t>Encouragement</a:t>
          </a:r>
          <a:endParaRPr lang="fr-CA" sz="1600" dirty="0"/>
        </a:p>
      </dgm:t>
    </dgm:pt>
    <dgm:pt modelId="{74F0855C-EE0F-43C3-A965-FCFBDC281696}" type="parTrans" cxnId="{F3AF3EC5-3FE1-4513-BBBA-47E0C26E1B16}">
      <dgm:prSet/>
      <dgm:spPr/>
      <dgm:t>
        <a:bodyPr/>
        <a:lstStyle/>
        <a:p>
          <a:endParaRPr lang="fr-CA"/>
        </a:p>
      </dgm:t>
    </dgm:pt>
    <dgm:pt modelId="{EB5E3F3E-4D14-4C81-856F-B704BF0FCCE0}" type="sibTrans" cxnId="{F3AF3EC5-3FE1-4513-BBBA-47E0C26E1B16}">
      <dgm:prSet/>
      <dgm:spPr/>
      <dgm:t>
        <a:bodyPr/>
        <a:lstStyle/>
        <a:p>
          <a:endParaRPr lang="fr-CA"/>
        </a:p>
      </dgm:t>
    </dgm:pt>
    <dgm:pt modelId="{ED29785D-83CC-47F7-9062-511A0262DEB9}">
      <dgm:prSet custT="1"/>
      <dgm:spPr/>
      <dgm:t>
        <a:bodyPr/>
        <a:lstStyle/>
        <a:p>
          <a:pPr rtl="0"/>
          <a:r>
            <a:rPr lang="fr-FR" sz="1600" dirty="0" smtClean="0"/>
            <a:t>Pression</a:t>
          </a:r>
          <a:endParaRPr lang="fr-CA" sz="1600" dirty="0"/>
        </a:p>
      </dgm:t>
    </dgm:pt>
    <dgm:pt modelId="{00CF7995-F07F-4BD2-A750-657F8862F9C3}" type="parTrans" cxnId="{898ABF3E-84EC-484E-9A63-980B1E8F7785}">
      <dgm:prSet/>
      <dgm:spPr/>
      <dgm:t>
        <a:bodyPr/>
        <a:lstStyle/>
        <a:p>
          <a:endParaRPr lang="fr-CA"/>
        </a:p>
      </dgm:t>
    </dgm:pt>
    <dgm:pt modelId="{0919F9EE-F76F-4D8F-9891-D779331D5D13}" type="sibTrans" cxnId="{898ABF3E-84EC-484E-9A63-980B1E8F7785}">
      <dgm:prSet/>
      <dgm:spPr/>
      <dgm:t>
        <a:bodyPr/>
        <a:lstStyle/>
        <a:p>
          <a:endParaRPr lang="fr-CA"/>
        </a:p>
      </dgm:t>
    </dgm:pt>
    <dgm:pt modelId="{37692D0F-94B6-4407-A7CD-D3F56AE8DC61}">
      <dgm:prSet custT="1"/>
      <dgm:spPr/>
      <dgm:t>
        <a:bodyPr/>
        <a:lstStyle/>
        <a:p>
          <a:pPr rtl="0"/>
          <a:r>
            <a:rPr lang="fr-FR" sz="1600" dirty="0" smtClean="0"/>
            <a:t>Préjugés</a:t>
          </a:r>
          <a:endParaRPr lang="fr-CA" sz="1600" dirty="0"/>
        </a:p>
      </dgm:t>
    </dgm:pt>
    <dgm:pt modelId="{663A44FA-C741-43C5-98D2-DF0265014655}" type="parTrans" cxnId="{123CEEED-52F1-42F3-81CD-F32A3BA4C4F3}">
      <dgm:prSet/>
      <dgm:spPr/>
      <dgm:t>
        <a:bodyPr/>
        <a:lstStyle/>
        <a:p>
          <a:endParaRPr lang="fr-CA"/>
        </a:p>
      </dgm:t>
    </dgm:pt>
    <dgm:pt modelId="{7CAC471A-1D4A-4067-895D-EF4D90BC256C}" type="sibTrans" cxnId="{123CEEED-52F1-42F3-81CD-F32A3BA4C4F3}">
      <dgm:prSet/>
      <dgm:spPr/>
      <dgm:t>
        <a:bodyPr/>
        <a:lstStyle/>
        <a:p>
          <a:endParaRPr lang="fr-CA"/>
        </a:p>
      </dgm:t>
    </dgm:pt>
    <dgm:pt modelId="{371EA23A-F4DC-4869-8DF2-4C8367BB8B3E}" type="pres">
      <dgm:prSet presAssocID="{4C809E0F-E60E-4C73-A0DE-595272BB133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0D01160-5733-4955-B0E4-3174B1627934}" type="pres">
      <dgm:prSet presAssocID="{BF238881-25DF-4094-AD72-858CF1789F9B}" presName="compNode" presStyleCnt="0"/>
      <dgm:spPr/>
    </dgm:pt>
    <dgm:pt modelId="{C2CF58F0-963D-495A-92C4-3EB553D49A3B}" type="pres">
      <dgm:prSet presAssocID="{BF238881-25DF-4094-AD72-858CF1789F9B}" presName="childRect" presStyleLbl="bgAcc1" presStyleIdx="0" presStyleCnt="3" custScaleY="182824" custLinFactNeighborX="3794" custLinFactNeighborY="-2004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60903BE-78CA-4EBF-ABDA-35B3F9715621}" type="pres">
      <dgm:prSet presAssocID="{BF238881-25DF-4094-AD72-858CF1789F9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2D67C91-5983-41A2-911E-FE81212DE279}" type="pres">
      <dgm:prSet presAssocID="{BF238881-25DF-4094-AD72-858CF1789F9B}" presName="parentRect" presStyleLbl="alignNode1" presStyleIdx="0" presStyleCnt="3" custLinFactNeighborX="3794" custLinFactNeighborY="49114"/>
      <dgm:spPr/>
      <dgm:t>
        <a:bodyPr/>
        <a:lstStyle/>
        <a:p>
          <a:endParaRPr lang="fr-CA"/>
        </a:p>
      </dgm:t>
    </dgm:pt>
    <dgm:pt modelId="{B5EB8DB0-602B-46E2-A665-4E6F7167A858}" type="pres">
      <dgm:prSet presAssocID="{BF238881-25DF-4094-AD72-858CF1789F9B}" presName="adorn" presStyleLbl="fgAccFollowNode1" presStyleIdx="0" presStyleCnt="3" custLinFactNeighborX="11550" custLinFactNeighborY="52300"/>
      <dgm:spPr/>
    </dgm:pt>
    <dgm:pt modelId="{F2421E73-ED24-47A4-9F81-AC697FF3E670}" type="pres">
      <dgm:prSet presAssocID="{84198B40-9B55-44F0-B43D-12F5A3E334D4}" presName="sibTrans" presStyleLbl="sibTrans2D1" presStyleIdx="0" presStyleCnt="0"/>
      <dgm:spPr/>
      <dgm:t>
        <a:bodyPr/>
        <a:lstStyle/>
        <a:p>
          <a:endParaRPr lang="fr-CA"/>
        </a:p>
      </dgm:t>
    </dgm:pt>
    <dgm:pt modelId="{C0828D47-980A-4619-B99F-0BCD2E9B01BD}" type="pres">
      <dgm:prSet presAssocID="{573C2E9C-01DD-4DE9-A67C-8785D8466378}" presName="compNode" presStyleCnt="0"/>
      <dgm:spPr/>
    </dgm:pt>
    <dgm:pt modelId="{548F2E09-7BF0-4601-95F6-FD35DE5484CA}" type="pres">
      <dgm:prSet presAssocID="{573C2E9C-01DD-4DE9-A67C-8785D846637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7BA23BB-49E8-42ED-8FAD-2D4C35CFB058}" type="pres">
      <dgm:prSet presAssocID="{573C2E9C-01DD-4DE9-A67C-8785D846637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0FFD34B-94C9-4834-B9B7-C03CEBFA6259}" type="pres">
      <dgm:prSet presAssocID="{573C2E9C-01DD-4DE9-A67C-8785D8466378}" presName="parentRect" presStyleLbl="alignNode1" presStyleIdx="1" presStyleCnt="3"/>
      <dgm:spPr/>
      <dgm:t>
        <a:bodyPr/>
        <a:lstStyle/>
        <a:p>
          <a:endParaRPr lang="fr-CA"/>
        </a:p>
      </dgm:t>
    </dgm:pt>
    <dgm:pt modelId="{8F281BE2-8503-4791-93DF-267CB0662C9D}" type="pres">
      <dgm:prSet presAssocID="{573C2E9C-01DD-4DE9-A67C-8785D8466378}" presName="adorn" presStyleLbl="fgAccFollowNode1" presStyleIdx="1" presStyleCnt="3"/>
      <dgm:spPr/>
    </dgm:pt>
    <dgm:pt modelId="{209969EF-E8CF-4BE9-B165-46121AD1C72F}" type="pres">
      <dgm:prSet presAssocID="{7982A328-F12A-48B7-ABF8-C039518FF51F}" presName="sibTrans" presStyleLbl="sibTrans2D1" presStyleIdx="0" presStyleCnt="0"/>
      <dgm:spPr/>
      <dgm:t>
        <a:bodyPr/>
        <a:lstStyle/>
        <a:p>
          <a:endParaRPr lang="fr-CA"/>
        </a:p>
      </dgm:t>
    </dgm:pt>
    <dgm:pt modelId="{A00F72BE-C96A-4188-8969-6309824BAE75}" type="pres">
      <dgm:prSet presAssocID="{64E2D061-8C60-4DCC-874F-FFE0B3F0EB18}" presName="compNode" presStyleCnt="0"/>
      <dgm:spPr/>
    </dgm:pt>
    <dgm:pt modelId="{2AAE979F-0F97-4741-8AD0-F232E274AF06}" type="pres">
      <dgm:prSet presAssocID="{64E2D061-8C60-4DCC-874F-FFE0B3F0EB18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B112B93-B91B-486E-B8E0-51F16C5F95CB}" type="pres">
      <dgm:prSet presAssocID="{64E2D061-8C60-4DCC-874F-FFE0B3F0EB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C22E53A-F31A-4AAC-BFE6-933BD7913FD8}" type="pres">
      <dgm:prSet presAssocID="{64E2D061-8C60-4DCC-874F-FFE0B3F0EB18}" presName="parentRect" presStyleLbl="alignNode1" presStyleIdx="2" presStyleCnt="3"/>
      <dgm:spPr/>
      <dgm:t>
        <a:bodyPr/>
        <a:lstStyle/>
        <a:p>
          <a:endParaRPr lang="fr-CA"/>
        </a:p>
      </dgm:t>
    </dgm:pt>
    <dgm:pt modelId="{65CC04A4-385B-4AA3-A9CC-46D0D553F691}" type="pres">
      <dgm:prSet presAssocID="{64E2D061-8C60-4DCC-874F-FFE0B3F0EB18}" presName="adorn" presStyleLbl="fgAccFollowNode1" presStyleIdx="2" presStyleCnt="3"/>
      <dgm:spPr/>
    </dgm:pt>
  </dgm:ptLst>
  <dgm:cxnLst>
    <dgm:cxn modelId="{86C915A6-7B2D-42E5-8DC5-BAB5C0246A68}" type="presOf" srcId="{64E2D061-8C60-4DCC-874F-FFE0B3F0EB18}" destId="{5B112B93-B91B-486E-B8E0-51F16C5F95CB}" srcOrd="0" destOrd="0" presId="urn:microsoft.com/office/officeart/2005/8/layout/bList2"/>
    <dgm:cxn modelId="{A5701D8C-7DAB-48FC-B3DC-6E379C479EAF}" srcId="{573C2E9C-01DD-4DE9-A67C-8785D8466378}" destId="{948AD18F-2C32-4E4D-BF5D-06606BBE63B4}" srcOrd="0" destOrd="0" parTransId="{713BD91C-A72C-4924-8BD3-300F2193D4D3}" sibTransId="{C8E5AF55-0F59-4B2F-88A5-5F20A8F47903}"/>
    <dgm:cxn modelId="{4475B4B6-55B4-4AF8-96CB-E4ED8B04C771}" srcId="{64E2D061-8C60-4DCC-874F-FFE0B3F0EB18}" destId="{5247DF32-2588-48C1-B63F-4D787DA04602}" srcOrd="0" destOrd="0" parTransId="{93A9FF0D-91A3-448D-9DF1-1C628C2E382B}" sibTransId="{E97A1712-B5F7-4AAD-925D-D7E03BAA2702}"/>
    <dgm:cxn modelId="{B44864B4-C1A3-49E0-AD6D-B011D6937B7A}" type="presOf" srcId="{573C2E9C-01DD-4DE9-A67C-8785D8466378}" destId="{A7BA23BB-49E8-42ED-8FAD-2D4C35CFB058}" srcOrd="0" destOrd="0" presId="urn:microsoft.com/office/officeart/2005/8/layout/bList2"/>
    <dgm:cxn modelId="{457A9184-03B5-44FD-80E0-CF19590CA23C}" srcId="{4C809E0F-E60E-4C73-A0DE-595272BB1334}" destId="{64E2D061-8C60-4DCC-874F-FFE0B3F0EB18}" srcOrd="2" destOrd="0" parTransId="{2EBB0B87-306E-47C5-BB31-BFBD3B9E196D}" sibTransId="{D48FE53B-56D9-42C4-9911-72E7D0ED534D}"/>
    <dgm:cxn modelId="{C5423BC5-F23E-4BD7-B801-27A06FE8AA7C}" srcId="{BF238881-25DF-4094-AD72-858CF1789F9B}" destId="{4B2FED36-77C5-46BF-8D65-926D0A2E0937}" srcOrd="1" destOrd="0" parTransId="{DCEA0E87-EBE9-48EB-9731-1374C7E2E2E3}" sibTransId="{58B35507-A34A-43B1-8621-CA80E0913D4E}"/>
    <dgm:cxn modelId="{A4B5E96A-D844-457D-85DD-CD6968E9FA70}" type="presOf" srcId="{C9817C13-02E7-40D8-A5CC-AA2A116E53F7}" destId="{2AAE979F-0F97-4741-8AD0-F232E274AF06}" srcOrd="0" destOrd="2" presId="urn:microsoft.com/office/officeart/2005/8/layout/bList2"/>
    <dgm:cxn modelId="{F3AF3EC5-3FE1-4513-BBBA-47E0C26E1B16}" srcId="{64E2D061-8C60-4DCC-874F-FFE0B3F0EB18}" destId="{C9817C13-02E7-40D8-A5CC-AA2A116E53F7}" srcOrd="2" destOrd="0" parTransId="{74F0855C-EE0F-43C3-A965-FCFBDC281696}" sibTransId="{EB5E3F3E-4D14-4C81-856F-B704BF0FCCE0}"/>
    <dgm:cxn modelId="{FA4AF5B2-E306-4321-B498-2D0F56AC95B9}" type="presOf" srcId="{AF181695-1570-4693-A38D-B753F512129B}" destId="{548F2E09-7BF0-4601-95F6-FD35DE5484CA}" srcOrd="0" destOrd="1" presId="urn:microsoft.com/office/officeart/2005/8/layout/bList2"/>
    <dgm:cxn modelId="{D91EEB1B-7318-45CB-8019-AC3C6613A331}" type="presOf" srcId="{84198B40-9B55-44F0-B43D-12F5A3E334D4}" destId="{F2421E73-ED24-47A4-9F81-AC697FF3E670}" srcOrd="0" destOrd="0" presId="urn:microsoft.com/office/officeart/2005/8/layout/bList2"/>
    <dgm:cxn modelId="{C881FA48-A279-4A85-93B2-84C0790D9FAF}" type="presOf" srcId="{94DCB8E6-C94C-42C5-819B-6D88130B009A}" destId="{C2CF58F0-963D-495A-92C4-3EB553D49A3B}" srcOrd="0" destOrd="4" presId="urn:microsoft.com/office/officeart/2005/8/layout/bList2"/>
    <dgm:cxn modelId="{448CCAF8-E5CC-41DA-962A-6E2494E566A8}" type="presOf" srcId="{ED29785D-83CC-47F7-9062-511A0262DEB9}" destId="{2AAE979F-0F97-4741-8AD0-F232E274AF06}" srcOrd="0" destOrd="3" presId="urn:microsoft.com/office/officeart/2005/8/layout/bList2"/>
    <dgm:cxn modelId="{898ABF3E-84EC-484E-9A63-980B1E8F7785}" srcId="{64E2D061-8C60-4DCC-874F-FFE0B3F0EB18}" destId="{ED29785D-83CC-47F7-9062-511A0262DEB9}" srcOrd="3" destOrd="0" parTransId="{00CF7995-F07F-4BD2-A750-657F8862F9C3}" sibTransId="{0919F9EE-F76F-4D8F-9891-D779331D5D13}"/>
    <dgm:cxn modelId="{352A4188-E255-4B48-A165-0F870B0B0773}" srcId="{BF238881-25DF-4094-AD72-858CF1789F9B}" destId="{93BFD3DD-E62D-4802-9C41-FD40599B2829}" srcOrd="3" destOrd="0" parTransId="{FC45F335-1CE1-4550-92F9-50CB18C32540}" sibTransId="{7500F687-CD6A-48F6-BB7F-4E42E1D7807D}"/>
    <dgm:cxn modelId="{0C830358-E01D-40B3-99E9-6D02114DCECF}" srcId="{4C809E0F-E60E-4C73-A0DE-595272BB1334}" destId="{573C2E9C-01DD-4DE9-A67C-8785D8466378}" srcOrd="1" destOrd="0" parTransId="{23631EAA-D13D-45FA-A06B-D8102678C363}" sibTransId="{7982A328-F12A-48B7-ABF8-C039518FF51F}"/>
    <dgm:cxn modelId="{2A0834E7-05D6-4815-90C6-94594C1336B0}" srcId="{573C2E9C-01DD-4DE9-A67C-8785D8466378}" destId="{AF181695-1570-4693-A38D-B753F512129B}" srcOrd="1" destOrd="0" parTransId="{AD7A1B98-F5A1-42B0-A7FF-F63AE2550FFA}" sibTransId="{3A1E87A2-15CB-4400-BF58-33C14742AFC3}"/>
    <dgm:cxn modelId="{4C2DBF7D-0406-4871-994B-9FA068B06449}" type="presOf" srcId="{51BE909C-1969-4942-B350-59639DBE2C56}" destId="{2AAE979F-0F97-4741-8AD0-F232E274AF06}" srcOrd="0" destOrd="1" presId="urn:microsoft.com/office/officeart/2005/8/layout/bList2"/>
    <dgm:cxn modelId="{A2D7B67E-3326-40C5-98F9-62E5F390134B}" srcId="{4C809E0F-E60E-4C73-A0DE-595272BB1334}" destId="{BF238881-25DF-4094-AD72-858CF1789F9B}" srcOrd="0" destOrd="0" parTransId="{9219692A-6173-44D3-8C20-4DA0DD42C3FB}" sibTransId="{84198B40-9B55-44F0-B43D-12F5A3E334D4}"/>
    <dgm:cxn modelId="{F1B960B8-E4AD-4212-9E36-108B26885DD6}" type="presOf" srcId="{5838996B-7B76-4C01-A620-FD75C70E8304}" destId="{C2CF58F0-963D-495A-92C4-3EB553D49A3B}" srcOrd="0" destOrd="5" presId="urn:microsoft.com/office/officeart/2005/8/layout/bList2"/>
    <dgm:cxn modelId="{E092024C-6713-4802-A379-A4D455F27956}" type="presOf" srcId="{64E2D061-8C60-4DCC-874F-FFE0B3F0EB18}" destId="{6C22E53A-F31A-4AAC-BFE6-933BD7913FD8}" srcOrd="1" destOrd="0" presId="urn:microsoft.com/office/officeart/2005/8/layout/bList2"/>
    <dgm:cxn modelId="{EF276829-C8EE-4718-B1FA-EE3F42E1CC81}" type="presOf" srcId="{37692D0F-94B6-4407-A7CD-D3F56AE8DC61}" destId="{2AAE979F-0F97-4741-8AD0-F232E274AF06}" srcOrd="0" destOrd="4" presId="urn:microsoft.com/office/officeart/2005/8/layout/bList2"/>
    <dgm:cxn modelId="{92F650ED-8648-4BE4-9C82-A99DDB9FD3B0}" srcId="{64E2D061-8C60-4DCC-874F-FFE0B3F0EB18}" destId="{51BE909C-1969-4942-B350-59639DBE2C56}" srcOrd="1" destOrd="0" parTransId="{D1A7D2AF-32C7-4DD9-911C-A98320F1BCAA}" sibTransId="{CCAB8DD4-8820-43D1-A592-5E87109F9FD9}"/>
    <dgm:cxn modelId="{52FDDB52-495D-4364-B26B-641EC64C7CFB}" type="presOf" srcId="{4C809E0F-E60E-4C73-A0DE-595272BB1334}" destId="{371EA23A-F4DC-4869-8DF2-4C8367BB8B3E}" srcOrd="0" destOrd="0" presId="urn:microsoft.com/office/officeart/2005/8/layout/bList2"/>
    <dgm:cxn modelId="{703BC011-9F94-4F4A-9628-B97DA23B8E96}" type="presOf" srcId="{396F1081-15EC-4114-9BA7-9612A6ECDA31}" destId="{C2CF58F0-963D-495A-92C4-3EB553D49A3B}" srcOrd="0" destOrd="0" presId="urn:microsoft.com/office/officeart/2005/8/layout/bList2"/>
    <dgm:cxn modelId="{FB6BD898-950B-4E24-9ED8-CC99799AACF8}" type="presOf" srcId="{5247DF32-2588-48C1-B63F-4D787DA04602}" destId="{2AAE979F-0F97-4741-8AD0-F232E274AF06}" srcOrd="0" destOrd="0" presId="urn:microsoft.com/office/officeart/2005/8/layout/bList2"/>
    <dgm:cxn modelId="{333CD180-C839-4617-A6DB-D854F7B4B671}" type="presOf" srcId="{4B2FED36-77C5-46BF-8D65-926D0A2E0937}" destId="{C2CF58F0-963D-495A-92C4-3EB553D49A3B}" srcOrd="0" destOrd="1" presId="urn:microsoft.com/office/officeart/2005/8/layout/bList2"/>
    <dgm:cxn modelId="{99FF364F-43A9-4B93-BAD0-D6E80DA2FED8}" type="presOf" srcId="{948AD18F-2C32-4E4D-BF5D-06606BBE63B4}" destId="{548F2E09-7BF0-4601-95F6-FD35DE5484CA}" srcOrd="0" destOrd="0" presId="urn:microsoft.com/office/officeart/2005/8/layout/bList2"/>
    <dgm:cxn modelId="{348E0A4F-EBC2-465B-B79F-D6C1A444163C}" srcId="{BF238881-25DF-4094-AD72-858CF1789F9B}" destId="{396F1081-15EC-4114-9BA7-9612A6ECDA31}" srcOrd="0" destOrd="0" parTransId="{653B8E69-4206-493D-9FD6-1B0231C41C1A}" sibTransId="{5DB9837D-506A-4215-98EA-F62989144AEA}"/>
    <dgm:cxn modelId="{BD31576B-4A41-468B-BBF9-AD46C469FDC9}" type="presOf" srcId="{7982A328-F12A-48B7-ABF8-C039518FF51F}" destId="{209969EF-E8CF-4BE9-B165-46121AD1C72F}" srcOrd="0" destOrd="0" presId="urn:microsoft.com/office/officeart/2005/8/layout/bList2"/>
    <dgm:cxn modelId="{C1F004F5-7DCB-42F9-ABFE-A15C855B4AEC}" type="presOf" srcId="{4F50472F-4A4A-4A36-97DC-20BBEEE71A3F}" destId="{C2CF58F0-963D-495A-92C4-3EB553D49A3B}" srcOrd="0" destOrd="2" presId="urn:microsoft.com/office/officeart/2005/8/layout/bList2"/>
    <dgm:cxn modelId="{2675B786-B18A-4E91-B0E8-62E140B65060}" type="presOf" srcId="{BF238881-25DF-4094-AD72-858CF1789F9B}" destId="{260903BE-78CA-4EBF-ABDA-35B3F9715621}" srcOrd="0" destOrd="0" presId="urn:microsoft.com/office/officeart/2005/8/layout/bList2"/>
    <dgm:cxn modelId="{9A3BCA93-86B5-432E-AB61-4AAEA3E26B1A}" type="presOf" srcId="{BF238881-25DF-4094-AD72-858CF1789F9B}" destId="{F2D67C91-5983-41A2-911E-FE81212DE279}" srcOrd="1" destOrd="0" presId="urn:microsoft.com/office/officeart/2005/8/layout/bList2"/>
    <dgm:cxn modelId="{42D5CA67-5F3D-48D9-966B-F3343396A31F}" type="presOf" srcId="{573C2E9C-01DD-4DE9-A67C-8785D8466378}" destId="{E0FFD34B-94C9-4834-B9B7-C03CEBFA6259}" srcOrd="1" destOrd="0" presId="urn:microsoft.com/office/officeart/2005/8/layout/bList2"/>
    <dgm:cxn modelId="{123CEEED-52F1-42F3-81CD-F32A3BA4C4F3}" srcId="{64E2D061-8C60-4DCC-874F-FFE0B3F0EB18}" destId="{37692D0F-94B6-4407-A7CD-D3F56AE8DC61}" srcOrd="4" destOrd="0" parTransId="{663A44FA-C741-43C5-98D2-DF0265014655}" sibTransId="{7CAC471A-1D4A-4067-895D-EF4D90BC256C}"/>
    <dgm:cxn modelId="{76BB037B-5D2F-4E0A-9E35-47CF94EF87EF}" srcId="{BF238881-25DF-4094-AD72-858CF1789F9B}" destId="{94DCB8E6-C94C-42C5-819B-6D88130B009A}" srcOrd="4" destOrd="0" parTransId="{31ECB7FF-7041-41FC-B8D5-84BB88B87B23}" sibTransId="{B312E9F4-ECC2-4346-88D8-901B3132D79A}"/>
    <dgm:cxn modelId="{FAAC4649-7674-4B13-A30F-9AB45DA77349}" srcId="{BF238881-25DF-4094-AD72-858CF1789F9B}" destId="{5838996B-7B76-4C01-A620-FD75C70E8304}" srcOrd="5" destOrd="0" parTransId="{F5D4377E-85FC-4AF5-8DB5-231D8D1E310B}" sibTransId="{80E2D873-7AD2-4E6F-AC72-CE04E0573131}"/>
    <dgm:cxn modelId="{F1C2F877-9303-4E2B-B1AA-1A942C3C6286}" srcId="{BF238881-25DF-4094-AD72-858CF1789F9B}" destId="{4F50472F-4A4A-4A36-97DC-20BBEEE71A3F}" srcOrd="2" destOrd="0" parTransId="{BF6D6CF4-EE6C-47E2-BFC3-F854FA6711B4}" sibTransId="{FB71358E-CF05-45CA-BE6D-041D697277B0}"/>
    <dgm:cxn modelId="{10482D2C-1869-4D32-92B9-0C720FF986F1}" type="presOf" srcId="{93BFD3DD-E62D-4802-9C41-FD40599B2829}" destId="{C2CF58F0-963D-495A-92C4-3EB553D49A3B}" srcOrd="0" destOrd="3" presId="urn:microsoft.com/office/officeart/2005/8/layout/bList2"/>
    <dgm:cxn modelId="{6133AF82-2C63-4F08-9701-9CBD9629E310}" type="presParOf" srcId="{371EA23A-F4DC-4869-8DF2-4C8367BB8B3E}" destId="{F0D01160-5733-4955-B0E4-3174B1627934}" srcOrd="0" destOrd="0" presId="urn:microsoft.com/office/officeart/2005/8/layout/bList2"/>
    <dgm:cxn modelId="{90C561E4-0489-48CB-A1F0-7A696659B2BF}" type="presParOf" srcId="{F0D01160-5733-4955-B0E4-3174B1627934}" destId="{C2CF58F0-963D-495A-92C4-3EB553D49A3B}" srcOrd="0" destOrd="0" presId="urn:microsoft.com/office/officeart/2005/8/layout/bList2"/>
    <dgm:cxn modelId="{6A3C1FC5-AD27-4F2F-A1F6-F71A13E56AD0}" type="presParOf" srcId="{F0D01160-5733-4955-B0E4-3174B1627934}" destId="{260903BE-78CA-4EBF-ABDA-35B3F9715621}" srcOrd="1" destOrd="0" presId="urn:microsoft.com/office/officeart/2005/8/layout/bList2"/>
    <dgm:cxn modelId="{2F7FA1B1-46C1-4C58-866F-5B0D3E9EFCF6}" type="presParOf" srcId="{F0D01160-5733-4955-B0E4-3174B1627934}" destId="{F2D67C91-5983-41A2-911E-FE81212DE279}" srcOrd="2" destOrd="0" presId="urn:microsoft.com/office/officeart/2005/8/layout/bList2"/>
    <dgm:cxn modelId="{DBBF98C4-248E-4A7B-AE11-065E44F895DC}" type="presParOf" srcId="{F0D01160-5733-4955-B0E4-3174B1627934}" destId="{B5EB8DB0-602B-46E2-A665-4E6F7167A858}" srcOrd="3" destOrd="0" presId="urn:microsoft.com/office/officeart/2005/8/layout/bList2"/>
    <dgm:cxn modelId="{0D787C0F-CEA0-4773-8C41-9F5FF0DC7BA6}" type="presParOf" srcId="{371EA23A-F4DC-4869-8DF2-4C8367BB8B3E}" destId="{F2421E73-ED24-47A4-9F81-AC697FF3E670}" srcOrd="1" destOrd="0" presId="urn:microsoft.com/office/officeart/2005/8/layout/bList2"/>
    <dgm:cxn modelId="{FF1B0D6A-5441-43D3-A7B5-9BE389788182}" type="presParOf" srcId="{371EA23A-F4DC-4869-8DF2-4C8367BB8B3E}" destId="{C0828D47-980A-4619-B99F-0BCD2E9B01BD}" srcOrd="2" destOrd="0" presId="urn:microsoft.com/office/officeart/2005/8/layout/bList2"/>
    <dgm:cxn modelId="{BC578968-21CD-4F22-913C-982E2C44F109}" type="presParOf" srcId="{C0828D47-980A-4619-B99F-0BCD2E9B01BD}" destId="{548F2E09-7BF0-4601-95F6-FD35DE5484CA}" srcOrd="0" destOrd="0" presId="urn:microsoft.com/office/officeart/2005/8/layout/bList2"/>
    <dgm:cxn modelId="{8B696A03-B399-42EC-A94E-CA0147050107}" type="presParOf" srcId="{C0828D47-980A-4619-B99F-0BCD2E9B01BD}" destId="{A7BA23BB-49E8-42ED-8FAD-2D4C35CFB058}" srcOrd="1" destOrd="0" presId="urn:microsoft.com/office/officeart/2005/8/layout/bList2"/>
    <dgm:cxn modelId="{0412A2CE-416A-42D1-86C9-B9359C1A767F}" type="presParOf" srcId="{C0828D47-980A-4619-B99F-0BCD2E9B01BD}" destId="{E0FFD34B-94C9-4834-B9B7-C03CEBFA6259}" srcOrd="2" destOrd="0" presId="urn:microsoft.com/office/officeart/2005/8/layout/bList2"/>
    <dgm:cxn modelId="{9513723A-D093-44FA-A560-F09F10473AA2}" type="presParOf" srcId="{C0828D47-980A-4619-B99F-0BCD2E9B01BD}" destId="{8F281BE2-8503-4791-93DF-267CB0662C9D}" srcOrd="3" destOrd="0" presId="urn:microsoft.com/office/officeart/2005/8/layout/bList2"/>
    <dgm:cxn modelId="{0134A3CD-98A5-40EC-B6AF-45871B909601}" type="presParOf" srcId="{371EA23A-F4DC-4869-8DF2-4C8367BB8B3E}" destId="{209969EF-E8CF-4BE9-B165-46121AD1C72F}" srcOrd="3" destOrd="0" presId="urn:microsoft.com/office/officeart/2005/8/layout/bList2"/>
    <dgm:cxn modelId="{0E133C9C-0FA7-48E7-BCD5-B6A3974C2369}" type="presParOf" srcId="{371EA23A-F4DC-4869-8DF2-4C8367BB8B3E}" destId="{A00F72BE-C96A-4188-8969-6309824BAE75}" srcOrd="4" destOrd="0" presId="urn:microsoft.com/office/officeart/2005/8/layout/bList2"/>
    <dgm:cxn modelId="{599778DA-E517-46F1-85B0-B801FC54DD50}" type="presParOf" srcId="{A00F72BE-C96A-4188-8969-6309824BAE75}" destId="{2AAE979F-0F97-4741-8AD0-F232E274AF06}" srcOrd="0" destOrd="0" presId="urn:microsoft.com/office/officeart/2005/8/layout/bList2"/>
    <dgm:cxn modelId="{0A1F680F-EB6E-482C-8442-6A24D6EAE9A3}" type="presParOf" srcId="{A00F72BE-C96A-4188-8969-6309824BAE75}" destId="{5B112B93-B91B-486E-B8E0-51F16C5F95CB}" srcOrd="1" destOrd="0" presId="urn:microsoft.com/office/officeart/2005/8/layout/bList2"/>
    <dgm:cxn modelId="{89A35B7B-F2A4-4604-B486-E2F4B11AABC2}" type="presParOf" srcId="{A00F72BE-C96A-4188-8969-6309824BAE75}" destId="{6C22E53A-F31A-4AAC-BFE6-933BD7913FD8}" srcOrd="2" destOrd="0" presId="urn:microsoft.com/office/officeart/2005/8/layout/bList2"/>
    <dgm:cxn modelId="{468FFC0F-AF70-49F8-9AE8-82A74A43B4BE}" type="presParOf" srcId="{A00F72BE-C96A-4188-8969-6309824BAE75}" destId="{65CC04A4-385B-4AA3-A9CC-46D0D553F69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728C6-B219-4F7C-B3C8-15A2F5D92BBF}">
      <dsp:nvSpPr>
        <dsp:cNvPr id="0" name=""/>
        <dsp:cNvSpPr/>
      </dsp:nvSpPr>
      <dsp:spPr>
        <a:xfrm>
          <a:off x="0" y="172"/>
          <a:ext cx="8196262" cy="5521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b="1" kern="1200" dirty="0" smtClean="0">
              <a:solidFill>
                <a:schemeClr val="accent2">
                  <a:lumMod val="50000"/>
                </a:schemeClr>
              </a:solidFill>
            </a:rPr>
            <a:t>  Obésité et facteurs associés</a:t>
          </a:r>
          <a:endParaRPr lang="fr-CA" sz="3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952" y="27124"/>
        <a:ext cx="8142358" cy="4982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068A-18BC-4CEA-AEBD-58BA17CD2477}">
      <dsp:nvSpPr>
        <dsp:cNvPr id="0" name=""/>
        <dsp:cNvSpPr/>
      </dsp:nvSpPr>
      <dsp:spPr>
        <a:xfrm>
          <a:off x="0" y="45032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Personnalité / Humeur</a:t>
          </a:r>
          <a:endParaRPr lang="fr-CA" sz="1900" kern="1200" dirty="0"/>
        </a:p>
      </dsp:txBody>
      <dsp:txXfrm>
        <a:off x="21704" y="66736"/>
        <a:ext cx="6077396" cy="401192"/>
      </dsp:txXfrm>
    </dsp:sp>
    <dsp:sp modelId="{0989C277-0742-4C6D-B582-8D101B679818}">
      <dsp:nvSpPr>
        <dsp:cNvPr id="0" name=""/>
        <dsp:cNvSpPr/>
      </dsp:nvSpPr>
      <dsp:spPr>
        <a:xfrm>
          <a:off x="0" y="544352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Pauvre image corporelle</a:t>
          </a:r>
          <a:endParaRPr lang="fr-CA" sz="1900" kern="1200"/>
        </a:p>
      </dsp:txBody>
      <dsp:txXfrm>
        <a:off x="21704" y="566056"/>
        <a:ext cx="6077396" cy="401192"/>
      </dsp:txXfrm>
    </dsp:sp>
    <dsp:sp modelId="{0821973D-5854-492E-AD3B-66CCDA806A10}">
      <dsp:nvSpPr>
        <dsp:cNvPr id="0" name=""/>
        <dsp:cNvSpPr/>
      </dsp:nvSpPr>
      <dsp:spPr>
        <a:xfrm>
          <a:off x="0" y="988952"/>
          <a:ext cx="612080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500" kern="1200" smtClean="0"/>
            <a:t>Perception vs corps → pensées, jugements, émotions, sensations </a:t>
          </a:r>
          <a:endParaRPr lang="fr-CA" sz="1500" kern="1200" dirty="0"/>
        </a:p>
      </dsp:txBody>
      <dsp:txXfrm>
        <a:off x="0" y="988952"/>
        <a:ext cx="6120804" cy="314640"/>
      </dsp:txXfrm>
    </dsp:sp>
    <dsp:sp modelId="{EB4BFEFD-E6A6-477D-9CCC-48CB0DC4D941}">
      <dsp:nvSpPr>
        <dsp:cNvPr id="0" name=""/>
        <dsp:cNvSpPr/>
      </dsp:nvSpPr>
      <dsp:spPr>
        <a:xfrm>
          <a:off x="0" y="1303592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Faible estime de soi vs préjugés véhiculés</a:t>
          </a:r>
          <a:endParaRPr lang="fr-CA" sz="1900" kern="1200"/>
        </a:p>
      </dsp:txBody>
      <dsp:txXfrm>
        <a:off x="21704" y="1325296"/>
        <a:ext cx="6077396" cy="401192"/>
      </dsp:txXfrm>
    </dsp:sp>
    <dsp:sp modelId="{89C1F137-E10E-441C-9586-E47D5A8892FF}">
      <dsp:nvSpPr>
        <dsp:cNvPr id="0" name=""/>
        <dsp:cNvSpPr/>
      </dsp:nvSpPr>
      <dsp:spPr>
        <a:xfrm>
          <a:off x="0" y="1748192"/>
          <a:ext cx="6120804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500" kern="1200" smtClean="0"/>
            <a:t>Minceur → beauté, séduction, contrôle, discipline</a:t>
          </a:r>
          <a:endParaRPr lang="fr-CA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500" kern="1200" smtClean="0"/>
            <a:t>Surpoids → maladie, paresse, manque de volonté, laideur</a:t>
          </a:r>
          <a:endParaRPr lang="fr-CA" sz="1500" kern="1200"/>
        </a:p>
      </dsp:txBody>
      <dsp:txXfrm>
        <a:off x="0" y="1748192"/>
        <a:ext cx="6120804" cy="491625"/>
      </dsp:txXfrm>
    </dsp:sp>
    <dsp:sp modelId="{C21739C3-C6A4-40EF-8A36-EC6394C88A67}">
      <dsp:nvSpPr>
        <dsp:cNvPr id="0" name=""/>
        <dsp:cNvSpPr/>
      </dsp:nvSpPr>
      <dsp:spPr>
        <a:xfrm>
          <a:off x="0" y="2239817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/>
            <a:t>Faible affirmation soi / difficulté à s’exprimer</a:t>
          </a:r>
          <a:endParaRPr lang="fr-CA" sz="1900" kern="1200" dirty="0"/>
        </a:p>
      </dsp:txBody>
      <dsp:txXfrm>
        <a:off x="21704" y="2261521"/>
        <a:ext cx="6077396" cy="401192"/>
      </dsp:txXfrm>
    </dsp:sp>
    <dsp:sp modelId="{2EFCE6C5-6CE1-4825-8934-60A80C38B42D}">
      <dsp:nvSpPr>
        <dsp:cNvPr id="0" name=""/>
        <dsp:cNvSpPr/>
      </dsp:nvSpPr>
      <dsp:spPr>
        <a:xfrm>
          <a:off x="0" y="2739137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Stress / Anxiété</a:t>
          </a:r>
          <a:endParaRPr lang="fr-CA" sz="1900" kern="1200"/>
        </a:p>
      </dsp:txBody>
      <dsp:txXfrm>
        <a:off x="21704" y="2760841"/>
        <a:ext cx="6077396" cy="401192"/>
      </dsp:txXfrm>
    </dsp:sp>
    <dsp:sp modelId="{C19906B7-0D58-46D3-B699-E6937174AF57}">
      <dsp:nvSpPr>
        <dsp:cNvPr id="0" name=""/>
        <dsp:cNvSpPr/>
      </dsp:nvSpPr>
      <dsp:spPr>
        <a:xfrm>
          <a:off x="0" y="3238457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Perfectionnisme</a:t>
          </a:r>
          <a:endParaRPr lang="fr-CA" sz="1900" kern="1200"/>
        </a:p>
      </dsp:txBody>
      <dsp:txXfrm>
        <a:off x="21704" y="3260161"/>
        <a:ext cx="6077396" cy="401192"/>
      </dsp:txXfrm>
    </dsp:sp>
    <dsp:sp modelId="{6AD954D2-AF57-4A03-BE97-6C80DB12E5D5}">
      <dsp:nvSpPr>
        <dsp:cNvPr id="0" name=""/>
        <dsp:cNvSpPr/>
      </dsp:nvSpPr>
      <dsp:spPr>
        <a:xfrm>
          <a:off x="0" y="3737777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Relations interpersonnelles</a:t>
          </a:r>
          <a:endParaRPr lang="fr-CA" sz="1900" kern="1200"/>
        </a:p>
      </dsp:txBody>
      <dsp:txXfrm>
        <a:off x="21704" y="3759481"/>
        <a:ext cx="6077396" cy="401192"/>
      </dsp:txXfrm>
    </dsp:sp>
    <dsp:sp modelId="{C88F9788-B519-4021-ACCE-3AAC227C7BAB}">
      <dsp:nvSpPr>
        <dsp:cNvPr id="0" name=""/>
        <dsp:cNvSpPr/>
      </dsp:nvSpPr>
      <dsp:spPr>
        <a:xfrm>
          <a:off x="0" y="4237097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Bénéfices secondaires à l’obésité</a:t>
          </a:r>
          <a:endParaRPr lang="fr-CA" sz="1900" kern="1200"/>
        </a:p>
      </dsp:txBody>
      <dsp:txXfrm>
        <a:off x="21704" y="4258801"/>
        <a:ext cx="6077396" cy="401192"/>
      </dsp:txXfrm>
    </dsp:sp>
    <dsp:sp modelId="{65FDF1E2-AD33-4022-88DE-EC6A5A8E0C7F}">
      <dsp:nvSpPr>
        <dsp:cNvPr id="0" name=""/>
        <dsp:cNvSpPr/>
      </dsp:nvSpPr>
      <dsp:spPr>
        <a:xfrm>
          <a:off x="0" y="4736417"/>
          <a:ext cx="6120804" cy="444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/>
            <a:t>Qualité du sommeil / qualité de vie</a:t>
          </a:r>
          <a:endParaRPr lang="fr-CA" sz="1900" kern="1200" dirty="0"/>
        </a:p>
      </dsp:txBody>
      <dsp:txXfrm>
        <a:off x="21704" y="4758121"/>
        <a:ext cx="6077396" cy="4011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7613D-1CD8-459B-8669-37416AB47440}">
      <dsp:nvSpPr>
        <dsp:cNvPr id="0" name=""/>
        <dsp:cNvSpPr/>
      </dsp:nvSpPr>
      <dsp:spPr>
        <a:xfrm>
          <a:off x="0" y="64437"/>
          <a:ext cx="5976788" cy="5615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smtClean="0"/>
            <a:t>Perception des propriétés sensorielles</a:t>
          </a:r>
          <a:endParaRPr lang="fr-CA" sz="2400" kern="1200"/>
        </a:p>
      </dsp:txBody>
      <dsp:txXfrm>
        <a:off x="27415" y="91852"/>
        <a:ext cx="5921958" cy="506769"/>
      </dsp:txXfrm>
    </dsp:sp>
    <dsp:sp modelId="{9251E287-CB8C-4255-AC84-B2FAF9EA94E4}">
      <dsp:nvSpPr>
        <dsp:cNvPr id="0" name=""/>
        <dsp:cNvSpPr/>
      </dsp:nvSpPr>
      <dsp:spPr>
        <a:xfrm>
          <a:off x="0" y="626037"/>
          <a:ext cx="5976788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6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2000" kern="1200" smtClean="0"/>
            <a:t>Apparence</a:t>
          </a:r>
          <a:endParaRPr lang="fr-C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2000" kern="1200" smtClean="0"/>
            <a:t>Odeur</a:t>
          </a:r>
          <a:endParaRPr lang="fr-C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2000" kern="1200" smtClean="0"/>
            <a:t>Texture </a:t>
          </a:r>
          <a:endParaRPr lang="fr-C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2000" kern="1200" smtClean="0"/>
            <a:t>Goût</a:t>
          </a:r>
          <a:endParaRPr lang="fr-CA" sz="2000" kern="1200" dirty="0"/>
        </a:p>
      </dsp:txBody>
      <dsp:txXfrm>
        <a:off x="0" y="626037"/>
        <a:ext cx="5976788" cy="1291680"/>
      </dsp:txXfrm>
    </dsp:sp>
    <dsp:sp modelId="{D87BBFA8-7048-460E-B541-CF9298D5125B}">
      <dsp:nvSpPr>
        <dsp:cNvPr id="0" name=""/>
        <dsp:cNvSpPr/>
      </dsp:nvSpPr>
      <dsp:spPr>
        <a:xfrm>
          <a:off x="0" y="1917718"/>
          <a:ext cx="5976788" cy="5615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7005"/>
                <a:lumOff val="7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smtClean="0"/>
            <a:t>Perception face à un aliment</a:t>
          </a:r>
          <a:endParaRPr lang="fr-CA" sz="2400" kern="1200"/>
        </a:p>
      </dsp:txBody>
      <dsp:txXfrm>
        <a:off x="27415" y="1945133"/>
        <a:ext cx="5921958" cy="506769"/>
      </dsp:txXfrm>
    </dsp:sp>
    <dsp:sp modelId="{E3160907-A646-4FA6-8213-42C8A51D9FE3}">
      <dsp:nvSpPr>
        <dsp:cNvPr id="0" name=""/>
        <dsp:cNvSpPr/>
      </dsp:nvSpPr>
      <dsp:spPr>
        <a:xfrm>
          <a:off x="0" y="2548438"/>
          <a:ext cx="5976788" cy="5615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4010"/>
                <a:lumOff val="15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smtClean="0"/>
            <a:t>Ne pas manger ce que l’on veut manger</a:t>
          </a:r>
          <a:endParaRPr lang="fr-CA" sz="2400" kern="1200"/>
        </a:p>
      </dsp:txBody>
      <dsp:txXfrm>
        <a:off x="27415" y="2575853"/>
        <a:ext cx="5921958" cy="506769"/>
      </dsp:txXfrm>
    </dsp:sp>
    <dsp:sp modelId="{45322C7F-9BE4-4FAC-9B85-C14506599F16}">
      <dsp:nvSpPr>
        <dsp:cNvPr id="0" name=""/>
        <dsp:cNvSpPr/>
      </dsp:nvSpPr>
      <dsp:spPr>
        <a:xfrm>
          <a:off x="0" y="3179158"/>
          <a:ext cx="5976788" cy="5615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1014"/>
                <a:lumOff val="2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smtClean="0"/>
            <a:t>Effets physiologiques: faim/soif/satiété</a:t>
          </a:r>
          <a:endParaRPr lang="fr-CA" sz="2400" kern="1200"/>
        </a:p>
      </dsp:txBody>
      <dsp:txXfrm>
        <a:off x="27415" y="3206573"/>
        <a:ext cx="5921958" cy="506769"/>
      </dsp:txXfrm>
    </dsp:sp>
    <dsp:sp modelId="{34FCDCB8-298C-4977-9F70-975FA90B0582}">
      <dsp:nvSpPr>
        <dsp:cNvPr id="0" name=""/>
        <dsp:cNvSpPr/>
      </dsp:nvSpPr>
      <dsp:spPr>
        <a:xfrm>
          <a:off x="0" y="3740758"/>
          <a:ext cx="597678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6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2000" kern="1200" smtClean="0"/>
            <a:t>Manger vs quantités servies et non vs besoins</a:t>
          </a:r>
          <a:endParaRPr lang="fr-CA" sz="2000" kern="1200" dirty="0"/>
        </a:p>
      </dsp:txBody>
      <dsp:txXfrm>
        <a:off x="0" y="3740758"/>
        <a:ext cx="5976788" cy="397440"/>
      </dsp:txXfrm>
    </dsp:sp>
    <dsp:sp modelId="{CB2F0AA7-3732-409D-9D68-1013B93CA9F9}">
      <dsp:nvSpPr>
        <dsp:cNvPr id="0" name=""/>
        <dsp:cNvSpPr/>
      </dsp:nvSpPr>
      <dsp:spPr>
        <a:xfrm>
          <a:off x="0" y="4138198"/>
          <a:ext cx="5976788" cy="56159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smtClean="0"/>
            <a:t>Écoute de la télévision</a:t>
          </a:r>
          <a:endParaRPr lang="fr-CA" sz="2400" kern="1200"/>
        </a:p>
      </dsp:txBody>
      <dsp:txXfrm>
        <a:off x="27415" y="4165613"/>
        <a:ext cx="5921958" cy="5067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CD4C8-8F2A-4612-856C-BC8F17E5D243}">
      <dsp:nvSpPr>
        <dsp:cNvPr id="0" name=""/>
        <dsp:cNvSpPr/>
      </dsp:nvSpPr>
      <dsp:spPr>
        <a:xfrm rot="10800000">
          <a:off x="1723194" y="157580"/>
          <a:ext cx="6270797" cy="3801227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673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Publicité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2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23% </a:t>
          </a:r>
          <a:r>
            <a:rPr lang="en-CA" sz="1800" kern="1200" dirty="0" err="1" smtClean="0"/>
            <a:t>publicité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télévisuelle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reliée</a:t>
          </a:r>
          <a:r>
            <a:rPr lang="en-CA" sz="1800" kern="1200" dirty="0" smtClean="0"/>
            <a:t> aux aliments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err="1" smtClean="0"/>
            <a:t>Boissons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sucrées</a:t>
          </a:r>
          <a:r>
            <a:rPr lang="en-CA" sz="1800" kern="1200" dirty="0" smtClean="0"/>
            <a:t>, </a:t>
          </a:r>
          <a:r>
            <a:rPr lang="en-CA" sz="1800" kern="1200" dirty="0" err="1" smtClean="0"/>
            <a:t>bières</a:t>
          </a:r>
          <a:r>
            <a:rPr lang="en-CA" sz="1800" kern="1200" dirty="0" smtClean="0"/>
            <a:t>, </a:t>
          </a:r>
          <a:r>
            <a:rPr lang="en-CA" sz="1800" kern="1200" dirty="0" err="1" smtClean="0"/>
            <a:t>croustilles</a:t>
          </a:r>
          <a:r>
            <a:rPr lang="en-CA" sz="1800" kern="1200" dirty="0" smtClean="0"/>
            <a:t>, </a:t>
          </a:r>
          <a:r>
            <a:rPr lang="en-CA" sz="1800" kern="1200" dirty="0" err="1" smtClean="0"/>
            <a:t>restauration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rapide</a:t>
          </a:r>
          <a:r>
            <a:rPr lang="en-CA" sz="1800" kern="1200" dirty="0" smtClean="0"/>
            <a:t>, </a:t>
          </a:r>
          <a:r>
            <a:rPr lang="en-CA" sz="1800" kern="1200" dirty="0" err="1" smtClean="0"/>
            <a:t>mets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préparés</a:t>
          </a:r>
          <a:r>
            <a:rPr lang="en-CA" sz="1800" kern="1200" dirty="0" smtClean="0"/>
            <a:t> → aliments les + </a:t>
          </a:r>
          <a:r>
            <a:rPr lang="en-CA" sz="1800" kern="1200" dirty="0" err="1" smtClean="0"/>
            <a:t>présents</a:t>
          </a:r>
          <a:r>
            <a:rPr lang="en-CA" sz="1800" kern="1200" dirty="0" smtClean="0"/>
            <a:t> à la </a:t>
          </a:r>
          <a:r>
            <a:rPr lang="en-CA" sz="1800" kern="1200" dirty="0" err="1" smtClean="0"/>
            <a:t>télévision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23h59 = temps </a:t>
          </a:r>
          <a:r>
            <a:rPr lang="en-CA" sz="1800" kern="1200" dirty="0" err="1" smtClean="0"/>
            <a:t>d’écoute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moyen</a:t>
          </a:r>
          <a:r>
            <a:rPr lang="en-CA" sz="1800" kern="1200" dirty="0" smtClean="0"/>
            <a:t> de la television / </a:t>
          </a:r>
          <a:r>
            <a:rPr lang="en-CA" sz="1800" kern="1200" dirty="0" err="1" smtClean="0"/>
            <a:t>semaine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err="1" smtClean="0"/>
            <a:t>Présente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dans</a:t>
          </a:r>
          <a:r>
            <a:rPr lang="en-CA" sz="1800" kern="1200" dirty="0" smtClean="0"/>
            <a:t> </a:t>
          </a:r>
          <a:r>
            <a:rPr lang="en-CA" sz="1800" kern="1200" dirty="0" err="1" smtClean="0"/>
            <a:t>tous</a:t>
          </a:r>
          <a:r>
            <a:rPr lang="en-CA" sz="1800" kern="1200" dirty="0" smtClean="0"/>
            <a:t> les </a:t>
          </a:r>
          <a:r>
            <a:rPr lang="en-CA" sz="1800" kern="1200" dirty="0" err="1" smtClean="0"/>
            <a:t>médias</a:t>
          </a:r>
          <a:endParaRPr lang="fr-CA" sz="1800" kern="1200" dirty="0"/>
        </a:p>
      </dsp:txBody>
      <dsp:txXfrm rot="10800000">
        <a:off x="2673501" y="157580"/>
        <a:ext cx="5320490" cy="3801227"/>
      </dsp:txXfrm>
    </dsp:sp>
    <dsp:sp modelId="{00D6F128-ABF6-424A-BE3D-3111D9027C47}">
      <dsp:nvSpPr>
        <dsp:cNvPr id="0" name=""/>
        <dsp:cNvSpPr/>
      </dsp:nvSpPr>
      <dsp:spPr>
        <a:xfrm>
          <a:off x="575332" y="624233"/>
          <a:ext cx="2867920" cy="28679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D22D9-B7DF-4308-800E-220699D5FCEB}">
      <dsp:nvSpPr>
        <dsp:cNvPr id="0" name=""/>
        <dsp:cNvSpPr/>
      </dsp:nvSpPr>
      <dsp:spPr>
        <a:xfrm>
          <a:off x="1401" y="72004"/>
          <a:ext cx="3825881" cy="4548217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kern="1200" dirty="0" smtClean="0"/>
            <a:t>Évolution</a:t>
          </a:r>
          <a:endParaRPr lang="fr-CA" sz="2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smtClean="0"/>
            <a:t>Manger = activité quotidienne de survie pendant des siècles pour lutter contre:</a:t>
          </a:r>
          <a:endParaRPr lang="fr-CA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smtClean="0"/>
            <a:t>Famine</a:t>
          </a:r>
          <a:endParaRPr lang="fr-CA" sz="200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/>
            <a:t>Pénurie</a:t>
          </a:r>
          <a:endParaRPr lang="fr-CA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smtClean="0"/>
            <a:t>Saisonnalité</a:t>
          </a:r>
          <a:endParaRPr lang="fr-CA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/>
            <a:t>20</a:t>
          </a:r>
          <a:r>
            <a:rPr lang="fr-CA" sz="2000" kern="1200" baseline="30000" dirty="0" smtClean="0"/>
            <a:t>e</a:t>
          </a:r>
          <a:r>
            <a:rPr lang="fr-CA" sz="2000" kern="1200" dirty="0" smtClean="0"/>
            <a:t> siècle: changements importants, ↑ depuis 2</a:t>
          </a:r>
          <a:r>
            <a:rPr lang="fr-CA" sz="2000" kern="1200" baseline="30000" dirty="0" smtClean="0"/>
            <a:t>e</a:t>
          </a:r>
          <a:r>
            <a:rPr lang="fr-CA" sz="2000" kern="1200" dirty="0" smtClean="0"/>
            <a:t> guerre mondiale</a:t>
          </a:r>
          <a:endParaRPr lang="fr-CA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/>
            <a:t>Arrivée femmes sur marché du travail  &gt; 1950</a:t>
          </a:r>
          <a:endParaRPr lang="fr-CA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/>
            <a:t>Aliments usinés et préparés</a:t>
          </a:r>
          <a:endParaRPr lang="fr-CA" sz="2000" kern="1200" dirty="0"/>
        </a:p>
      </dsp:txBody>
      <dsp:txXfrm>
        <a:off x="1401" y="72004"/>
        <a:ext cx="3825881" cy="4548217"/>
      </dsp:txXfrm>
    </dsp:sp>
    <dsp:sp modelId="{3432712A-6E2E-4B4B-A03A-07D4138B7D20}">
      <dsp:nvSpPr>
        <dsp:cNvPr id="0" name=""/>
        <dsp:cNvSpPr/>
      </dsp:nvSpPr>
      <dsp:spPr>
        <a:xfrm>
          <a:off x="4184468" y="587782"/>
          <a:ext cx="3785752" cy="227145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600" kern="1200" dirty="0" smtClean="0"/>
            <a:t>Maintenant, nous faisons face à l’abondance…</a:t>
          </a:r>
          <a:endParaRPr lang="fr-CA" sz="2600" kern="1200" dirty="0"/>
        </a:p>
      </dsp:txBody>
      <dsp:txXfrm>
        <a:off x="4184468" y="587782"/>
        <a:ext cx="3785752" cy="22714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26D7F-ED90-445F-9254-5848752A81C3}">
      <dsp:nvSpPr>
        <dsp:cNvPr id="0" name=""/>
        <dsp:cNvSpPr/>
      </dsp:nvSpPr>
      <dsp:spPr>
        <a:xfrm>
          <a:off x="0" y="0"/>
          <a:ext cx="8353052" cy="2242957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C06BDF-DEC8-462F-9880-774856A79302}">
      <dsp:nvSpPr>
        <dsp:cNvPr id="0" name=""/>
        <dsp:cNvSpPr/>
      </dsp:nvSpPr>
      <dsp:spPr>
        <a:xfrm>
          <a:off x="4405745" y="669924"/>
          <a:ext cx="3112001" cy="112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      </a:t>
          </a:r>
          <a:r>
            <a:rPr lang="fr-CA" sz="2400" kern="1200" dirty="0" smtClean="0">
              <a:solidFill>
                <a:schemeClr val="bg1"/>
              </a:solidFill>
            </a:rPr>
            <a:t>Mais aussi…</a:t>
          </a:r>
          <a:endParaRPr lang="fr-CA" sz="2400" kern="1200" dirty="0">
            <a:solidFill>
              <a:schemeClr val="bg1"/>
            </a:solidFill>
          </a:endParaRPr>
        </a:p>
      </dsp:txBody>
      <dsp:txXfrm>
        <a:off x="4405745" y="669924"/>
        <a:ext cx="3112001" cy="1121478"/>
      </dsp:txXfrm>
    </dsp:sp>
    <dsp:sp modelId="{0E5330E9-A1E5-4EFF-9AB4-92ED2D418ABB}">
      <dsp:nvSpPr>
        <dsp:cNvPr id="0" name=""/>
        <dsp:cNvSpPr/>
      </dsp:nvSpPr>
      <dsp:spPr>
        <a:xfrm>
          <a:off x="671343" y="1903551"/>
          <a:ext cx="3112001" cy="306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700" kern="1200" dirty="0" smtClean="0"/>
            <a:t>Produits peu coûteux, facilement et rapidement accessibles</a:t>
          </a:r>
          <a:endParaRPr lang="fr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700" kern="1200" dirty="0" smtClean="0"/>
            <a:t>Disponibilité de + en + grande produits transformés</a:t>
          </a:r>
          <a:endParaRPr lang="fr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700" kern="1200" dirty="0" smtClean="0"/>
            <a:t>Magasins grande surface, restauration rapide, restaurants spécialisés</a:t>
          </a:r>
          <a:endParaRPr lang="fr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700" kern="1200" dirty="0" smtClean="0"/>
            <a:t>Accessibilité ↑ (magasins, restaurants, dépanneurs, distributrices, heures d’ouverture)</a:t>
          </a:r>
          <a:endParaRPr lang="fr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700" kern="1200" dirty="0" smtClean="0"/>
            <a:t>↑ taille portions</a:t>
          </a:r>
          <a:endParaRPr lang="fr-CA" sz="1700" kern="1200" dirty="0"/>
        </a:p>
      </dsp:txBody>
      <dsp:txXfrm>
        <a:off x="671343" y="1903551"/>
        <a:ext cx="3112001" cy="3069000"/>
      </dsp:txXfrm>
    </dsp:sp>
    <dsp:sp modelId="{DBA0FE33-E0CF-4299-95EB-5A9F8D55600E}">
      <dsp:nvSpPr>
        <dsp:cNvPr id="0" name=""/>
        <dsp:cNvSpPr/>
      </dsp:nvSpPr>
      <dsp:spPr>
        <a:xfrm>
          <a:off x="864225" y="617242"/>
          <a:ext cx="3112001" cy="112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>
              <a:solidFill>
                <a:schemeClr val="bg1"/>
              </a:solidFill>
            </a:rPr>
            <a:t>Vient avec l’abondance…</a:t>
          </a:r>
          <a:endParaRPr lang="fr-CA" sz="2400" kern="1200" dirty="0">
            <a:solidFill>
              <a:schemeClr val="bg1"/>
            </a:solidFill>
          </a:endParaRPr>
        </a:p>
      </dsp:txBody>
      <dsp:txXfrm>
        <a:off x="864225" y="617242"/>
        <a:ext cx="3112001" cy="11214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E5E9-3A17-49BD-8326-84E76D3B11C7}">
      <dsp:nvSpPr>
        <dsp:cNvPr id="0" name=""/>
        <dsp:cNvSpPr/>
      </dsp:nvSpPr>
      <dsp:spPr>
        <a:xfrm>
          <a:off x="0" y="82040"/>
          <a:ext cx="5472732" cy="83655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smtClean="0"/>
            <a:t>Problèmes de santé</a:t>
          </a:r>
          <a:endParaRPr lang="fr-CA" sz="2200" kern="1200"/>
        </a:p>
      </dsp:txBody>
      <dsp:txXfrm>
        <a:off x="40837" y="122877"/>
        <a:ext cx="5391058" cy="754876"/>
      </dsp:txXfrm>
    </dsp:sp>
    <dsp:sp modelId="{58B77E4A-BFB1-4E7B-A2AD-B95890F6EACE}">
      <dsp:nvSpPr>
        <dsp:cNvPr id="0" name=""/>
        <dsp:cNvSpPr/>
      </dsp:nvSpPr>
      <dsp:spPr>
        <a:xfrm>
          <a:off x="0" y="918591"/>
          <a:ext cx="5472732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smtClean="0"/>
            <a:t>Obésité</a:t>
          </a:r>
          <a:endParaRPr lang="fr-C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dirty="0" smtClean="0"/>
            <a:t>Diabète</a:t>
          </a:r>
          <a:endParaRPr lang="fr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dirty="0" smtClean="0"/>
            <a:t>MCV</a:t>
          </a:r>
          <a:endParaRPr lang="fr-CA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smtClean="0"/>
            <a:t>Cancers</a:t>
          </a:r>
          <a:endParaRPr lang="fr-CA" sz="1700" kern="1200"/>
        </a:p>
      </dsp:txBody>
      <dsp:txXfrm>
        <a:off x="0" y="918591"/>
        <a:ext cx="5472732" cy="1115730"/>
      </dsp:txXfrm>
    </dsp:sp>
    <dsp:sp modelId="{4264E335-8B66-4CFB-9140-2283119688A6}">
      <dsp:nvSpPr>
        <dsp:cNvPr id="0" name=""/>
        <dsp:cNvSpPr/>
      </dsp:nvSpPr>
      <dsp:spPr>
        <a:xfrm>
          <a:off x="0" y="2034321"/>
          <a:ext cx="5472732" cy="836550"/>
        </a:xfrm>
        <a:prstGeom prst="roundRect">
          <a:avLst/>
        </a:prstGeom>
        <a:solidFill>
          <a:schemeClr val="accent6">
            <a:shade val="80000"/>
            <a:hueOff val="0"/>
            <a:satOff val="-16910"/>
            <a:lumOff val="169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smtClean="0"/>
            <a:t>Préoccupation excessive à l’égard du poids</a:t>
          </a:r>
          <a:endParaRPr lang="fr-CA" sz="2200" kern="1200"/>
        </a:p>
      </dsp:txBody>
      <dsp:txXfrm>
        <a:off x="40837" y="2075158"/>
        <a:ext cx="5391058" cy="754876"/>
      </dsp:txXfrm>
    </dsp:sp>
    <dsp:sp modelId="{0A1229A2-E366-4490-8AB0-9E18AA9681D0}">
      <dsp:nvSpPr>
        <dsp:cNvPr id="0" name=""/>
        <dsp:cNvSpPr/>
      </dsp:nvSpPr>
      <dsp:spPr>
        <a:xfrm>
          <a:off x="0" y="2934231"/>
          <a:ext cx="5472732" cy="836550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smtClean="0"/>
            <a:t>Troubles de comportements alimentaires</a:t>
          </a:r>
          <a:endParaRPr lang="fr-CA" sz="2200" kern="1200"/>
        </a:p>
      </dsp:txBody>
      <dsp:txXfrm>
        <a:off x="40837" y="2975068"/>
        <a:ext cx="5391058" cy="754876"/>
      </dsp:txXfrm>
    </dsp:sp>
    <dsp:sp modelId="{02929B41-93C5-4DF1-B704-B349C5253F22}">
      <dsp:nvSpPr>
        <dsp:cNvPr id="0" name=""/>
        <dsp:cNvSpPr/>
      </dsp:nvSpPr>
      <dsp:spPr>
        <a:xfrm>
          <a:off x="0" y="3770781"/>
          <a:ext cx="5472732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smtClean="0"/>
            <a:t>Anorexie</a:t>
          </a:r>
          <a:endParaRPr lang="fr-C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smtClean="0"/>
            <a:t>Boulimie</a:t>
          </a:r>
          <a:endParaRPr lang="fr-C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smtClean="0"/>
            <a:t>Hyperphagie</a:t>
          </a:r>
          <a:endParaRPr lang="fr-CA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700" kern="1200" smtClean="0"/>
            <a:t>Orthorexie</a:t>
          </a:r>
          <a:endParaRPr lang="fr-CA" sz="1700" kern="1200"/>
        </a:p>
      </dsp:txBody>
      <dsp:txXfrm>
        <a:off x="0" y="3770781"/>
        <a:ext cx="5472732" cy="11157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76B9B-EE59-47D5-AA9A-78F1AF264000}">
      <dsp:nvSpPr>
        <dsp:cNvPr id="0" name=""/>
        <dsp:cNvSpPr/>
      </dsp:nvSpPr>
      <dsp:spPr>
        <a:xfrm>
          <a:off x="3255565" y="0"/>
          <a:ext cx="2058194" cy="2058194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Fluctuation du poids</a:t>
          </a:r>
          <a:endParaRPr lang="fr-CA" sz="1400" kern="1200" dirty="0"/>
        </a:p>
      </dsp:txBody>
      <dsp:txXfrm>
        <a:off x="3770114" y="1029097"/>
        <a:ext cx="1029097" cy="1029097"/>
      </dsp:txXfrm>
    </dsp:sp>
    <dsp:sp modelId="{5F361A10-69D0-497C-98FC-CF7B8F493770}">
      <dsp:nvSpPr>
        <dsp:cNvPr id="0" name=""/>
        <dsp:cNvSpPr/>
      </dsp:nvSpPr>
      <dsp:spPr>
        <a:xfrm>
          <a:off x="2226468" y="2058194"/>
          <a:ext cx="2058194" cy="2058194"/>
        </a:xfrm>
        <a:prstGeom prst="triangle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Insatisfaction corporelle</a:t>
          </a:r>
          <a:endParaRPr lang="fr-CA" sz="1200" kern="1200" dirty="0"/>
        </a:p>
      </dsp:txBody>
      <dsp:txXfrm>
        <a:off x="2741017" y="3087291"/>
        <a:ext cx="1029097" cy="1029097"/>
      </dsp:txXfrm>
    </dsp:sp>
    <dsp:sp modelId="{7C5CE6F2-541B-416C-AB3F-9A371592651E}">
      <dsp:nvSpPr>
        <dsp:cNvPr id="0" name=""/>
        <dsp:cNvSpPr/>
      </dsp:nvSpPr>
      <dsp:spPr>
        <a:xfrm rot="10800000">
          <a:off x="3255565" y="2058194"/>
          <a:ext cx="2058194" cy="2058194"/>
        </a:xfrm>
        <a:prstGeom prst="triangle">
          <a:avLst/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Acte alimentaire </a:t>
          </a:r>
          <a:endParaRPr lang="fr-CA" sz="1400" kern="1200" dirty="0"/>
        </a:p>
      </dsp:txBody>
      <dsp:txXfrm rot="10800000">
        <a:off x="3770113" y="2058194"/>
        <a:ext cx="1029097" cy="1029097"/>
      </dsp:txXfrm>
    </dsp:sp>
    <dsp:sp modelId="{0C6D4819-9FAC-46ED-BD68-11FAD90DCF83}">
      <dsp:nvSpPr>
        <dsp:cNvPr id="0" name=""/>
        <dsp:cNvSpPr/>
      </dsp:nvSpPr>
      <dsp:spPr>
        <a:xfrm>
          <a:off x="4284662" y="2058194"/>
          <a:ext cx="2058194" cy="2058194"/>
        </a:xfrm>
        <a:prstGeom prst="triangle">
          <a:avLst/>
        </a:prstGeom>
        <a:solidFill>
          <a:schemeClr val="accent2">
            <a:shade val="50000"/>
            <a:hueOff val="0"/>
            <a:satOff val="-16266"/>
            <a:lumOff val="26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/>
            <a:t>Peur du jugement</a:t>
          </a:r>
          <a:endParaRPr lang="fr-CA" sz="1400" kern="1200" dirty="0"/>
        </a:p>
      </dsp:txBody>
      <dsp:txXfrm>
        <a:off x="4799211" y="3087291"/>
        <a:ext cx="1029097" cy="1029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6777-5F46-4E71-BCD7-EFF6F5B9DB0F}">
      <dsp:nvSpPr>
        <dsp:cNvPr id="0" name=""/>
        <dsp:cNvSpPr/>
      </dsp:nvSpPr>
      <dsp:spPr>
        <a:xfrm>
          <a:off x="0" y="457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Introduction</a:t>
          </a:r>
          <a:endParaRPr lang="fr-CA" sz="2000" kern="1200"/>
        </a:p>
      </dsp:txBody>
      <dsp:txXfrm>
        <a:off x="22846" y="68564"/>
        <a:ext cx="5642940" cy="422308"/>
      </dsp:txXfrm>
    </dsp:sp>
    <dsp:sp modelId="{8CB551B6-493A-4AC7-BB75-49FD24931690}">
      <dsp:nvSpPr>
        <dsp:cNvPr id="0" name=""/>
        <dsp:cNvSpPr/>
      </dsp:nvSpPr>
      <dsp:spPr>
        <a:xfrm>
          <a:off x="0" y="5713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Classification de l’obésité</a:t>
          </a:r>
          <a:endParaRPr lang="fr-CA" sz="2000" kern="1200"/>
        </a:p>
      </dsp:txBody>
      <dsp:txXfrm>
        <a:off x="22846" y="594164"/>
        <a:ext cx="5642940" cy="422308"/>
      </dsp:txXfrm>
    </dsp:sp>
    <dsp:sp modelId="{85574DCD-137E-4726-AEF9-132205C5D79B}">
      <dsp:nvSpPr>
        <dsp:cNvPr id="0" name=""/>
        <dsp:cNvSpPr/>
      </dsp:nvSpPr>
      <dsp:spPr>
        <a:xfrm>
          <a:off x="0" y="10969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Déterminants du poids</a:t>
          </a:r>
          <a:endParaRPr lang="fr-CA" sz="2000" kern="1200"/>
        </a:p>
      </dsp:txBody>
      <dsp:txXfrm>
        <a:off x="22846" y="1119764"/>
        <a:ext cx="5642940" cy="422308"/>
      </dsp:txXfrm>
    </dsp:sp>
    <dsp:sp modelId="{F83C66FD-A457-42A4-9A79-04942293DB9A}">
      <dsp:nvSpPr>
        <dsp:cNvPr id="0" name=""/>
        <dsp:cNvSpPr/>
      </dsp:nvSpPr>
      <dsp:spPr>
        <a:xfrm>
          <a:off x="0" y="16225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Acte alimentaire</a:t>
          </a:r>
          <a:endParaRPr lang="fr-CA" sz="2000" kern="1200"/>
        </a:p>
      </dsp:txBody>
      <dsp:txXfrm>
        <a:off x="22846" y="1645364"/>
        <a:ext cx="5642940" cy="422308"/>
      </dsp:txXfrm>
    </dsp:sp>
    <dsp:sp modelId="{AEE13A2B-C582-4F6C-B625-24FFB2293B89}">
      <dsp:nvSpPr>
        <dsp:cNvPr id="0" name=""/>
        <dsp:cNvSpPr/>
      </dsp:nvSpPr>
      <dsp:spPr>
        <a:xfrm>
          <a:off x="0" y="21481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Régimes</a:t>
          </a:r>
          <a:endParaRPr lang="fr-CA" sz="2000" kern="1200"/>
        </a:p>
      </dsp:txBody>
      <dsp:txXfrm>
        <a:off x="22846" y="2170964"/>
        <a:ext cx="5642940" cy="422308"/>
      </dsp:txXfrm>
    </dsp:sp>
    <dsp:sp modelId="{31318BF2-007E-4E73-98F4-B409F90A20C8}">
      <dsp:nvSpPr>
        <dsp:cNvPr id="0" name=""/>
        <dsp:cNvSpPr/>
      </dsp:nvSpPr>
      <dsp:spPr>
        <a:xfrm>
          <a:off x="0" y="26737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Démystification appétit/faim/satiété</a:t>
          </a:r>
          <a:endParaRPr lang="fr-CA" sz="2000" kern="1200"/>
        </a:p>
      </dsp:txBody>
      <dsp:txXfrm>
        <a:off x="22846" y="2696564"/>
        <a:ext cx="5642940" cy="422308"/>
      </dsp:txXfrm>
    </dsp:sp>
    <dsp:sp modelId="{54ED1A8C-732F-4A84-B575-9FE1F8956AEC}">
      <dsp:nvSpPr>
        <dsp:cNvPr id="0" name=""/>
        <dsp:cNvSpPr/>
      </dsp:nvSpPr>
      <dsp:spPr>
        <a:xfrm>
          <a:off x="0" y="31993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Conclusion</a:t>
          </a:r>
          <a:endParaRPr lang="fr-CA" sz="2000" kern="1200"/>
        </a:p>
      </dsp:txBody>
      <dsp:txXfrm>
        <a:off x="22846" y="3222164"/>
        <a:ext cx="5642940" cy="422308"/>
      </dsp:txXfrm>
    </dsp:sp>
    <dsp:sp modelId="{03B82BB1-E35D-46E3-89C3-4C903785270A}">
      <dsp:nvSpPr>
        <dsp:cNvPr id="0" name=""/>
        <dsp:cNvSpPr/>
      </dsp:nvSpPr>
      <dsp:spPr>
        <a:xfrm>
          <a:off x="0" y="3724918"/>
          <a:ext cx="5688632" cy="4680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Questions</a:t>
          </a:r>
          <a:endParaRPr lang="fr-CA" sz="2000" kern="1200"/>
        </a:p>
      </dsp:txBody>
      <dsp:txXfrm>
        <a:off x="22846" y="3747764"/>
        <a:ext cx="5642940" cy="422308"/>
      </dsp:txXfrm>
    </dsp:sp>
    <dsp:sp modelId="{8457AF1A-4E22-43FA-9996-5F7FCE227C6E}">
      <dsp:nvSpPr>
        <dsp:cNvPr id="0" name=""/>
        <dsp:cNvSpPr/>
      </dsp:nvSpPr>
      <dsp:spPr>
        <a:xfrm>
          <a:off x="0" y="4250517"/>
          <a:ext cx="5688632" cy="468000"/>
        </a:xfrm>
        <a:prstGeom prst="roundRect">
          <a:avLst/>
        </a:prstGeom>
        <a:gradFill flip="none" rotWithShape="1">
          <a:gsLst>
            <a:gs pos="0">
              <a:schemeClr val="accent1">
                <a:lumMod val="50000"/>
                <a:tint val="66000"/>
                <a:satMod val="160000"/>
              </a:schemeClr>
            </a:gs>
            <a:gs pos="50000">
              <a:schemeClr val="accent1">
                <a:lumMod val="50000"/>
                <a:tint val="44500"/>
                <a:satMod val="160000"/>
              </a:schemeClr>
            </a:gs>
            <a:gs pos="100000">
              <a:schemeClr val="accent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smtClean="0"/>
            <a:t>Références</a:t>
          </a:r>
          <a:endParaRPr lang="fr-CA" sz="2000" kern="1200"/>
        </a:p>
      </dsp:txBody>
      <dsp:txXfrm>
        <a:off x="22846" y="4273363"/>
        <a:ext cx="5642940" cy="4223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CE18-A147-4C92-8EEB-4149FF42F4F4}">
      <dsp:nvSpPr>
        <dsp:cNvPr id="0" name=""/>
        <dsp:cNvSpPr/>
      </dsp:nvSpPr>
      <dsp:spPr>
        <a:xfrm>
          <a:off x="0" y="481535"/>
          <a:ext cx="57607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54E49-2CC0-4B07-80B4-EA96A2C84682}">
      <dsp:nvSpPr>
        <dsp:cNvPr id="0" name=""/>
        <dsp:cNvSpPr/>
      </dsp:nvSpPr>
      <dsp:spPr>
        <a:xfrm>
          <a:off x="288038" y="53495"/>
          <a:ext cx="4032534" cy="856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20" tIns="0" rIns="15242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Écoute des sens perturbée</a:t>
          </a:r>
          <a:endParaRPr lang="fr-CA" sz="2400" kern="1200" dirty="0"/>
        </a:p>
      </dsp:txBody>
      <dsp:txXfrm>
        <a:off x="329828" y="95285"/>
        <a:ext cx="3948954" cy="772500"/>
      </dsp:txXfrm>
    </dsp:sp>
    <dsp:sp modelId="{6E353297-5DA7-4AD1-869F-B3CD12F55B49}">
      <dsp:nvSpPr>
        <dsp:cNvPr id="0" name=""/>
        <dsp:cNvSpPr/>
      </dsp:nvSpPr>
      <dsp:spPr>
        <a:xfrm>
          <a:off x="0" y="1796975"/>
          <a:ext cx="576076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E8F35-B1BC-4600-895A-E0A1EB6356F3}">
      <dsp:nvSpPr>
        <dsp:cNvPr id="0" name=""/>
        <dsp:cNvSpPr/>
      </dsp:nvSpPr>
      <dsp:spPr>
        <a:xfrm>
          <a:off x="288038" y="1368935"/>
          <a:ext cx="4032534" cy="856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14010"/>
                <a:lumOff val="15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20" tIns="0" rIns="15242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Relation envers la nourriture perturbée</a:t>
          </a:r>
          <a:endParaRPr lang="fr-CA" sz="2400" kern="1200" dirty="0"/>
        </a:p>
      </dsp:txBody>
      <dsp:txXfrm>
        <a:off x="329828" y="1410725"/>
        <a:ext cx="3948954" cy="772500"/>
      </dsp:txXfrm>
    </dsp:sp>
    <dsp:sp modelId="{C304F803-FA62-45BB-B11A-A8391774D5F9}">
      <dsp:nvSpPr>
        <dsp:cNvPr id="0" name=""/>
        <dsp:cNvSpPr/>
      </dsp:nvSpPr>
      <dsp:spPr>
        <a:xfrm>
          <a:off x="0" y="3112415"/>
          <a:ext cx="5760762" cy="2055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9" tIns="604012" rIns="447099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Influence le rapport à la nourriture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Contrôle du poids = contrôle acte alimentaire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Distinction non favorable entre bons et mauvais aliments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Attirance pour régimes amaigrissants</a:t>
          </a:r>
          <a:endParaRPr lang="fr-CA" sz="1800" kern="1200" dirty="0"/>
        </a:p>
      </dsp:txBody>
      <dsp:txXfrm>
        <a:off x="0" y="3112415"/>
        <a:ext cx="5760762" cy="2055375"/>
      </dsp:txXfrm>
    </dsp:sp>
    <dsp:sp modelId="{37325D4F-69E4-4095-A0F9-5D7024AB9A9E}">
      <dsp:nvSpPr>
        <dsp:cNvPr id="0" name=""/>
        <dsp:cNvSpPr/>
      </dsp:nvSpPr>
      <dsp:spPr>
        <a:xfrm>
          <a:off x="288038" y="2684375"/>
          <a:ext cx="4032534" cy="856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-28019"/>
                <a:lumOff val="31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20" tIns="0" rIns="15242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dirty="0" smtClean="0"/>
            <a:t>Conséquences</a:t>
          </a:r>
          <a:endParaRPr lang="fr-CA" sz="2400" kern="1200" dirty="0"/>
        </a:p>
      </dsp:txBody>
      <dsp:txXfrm>
        <a:off x="329828" y="2726165"/>
        <a:ext cx="3948954" cy="7725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D290-78D8-44F3-B9F1-6E36602867E2}">
      <dsp:nvSpPr>
        <dsp:cNvPr id="0" name=""/>
        <dsp:cNvSpPr/>
      </dsp:nvSpPr>
      <dsp:spPr>
        <a:xfrm>
          <a:off x="0" y="8681"/>
          <a:ext cx="4049712" cy="444600"/>
        </a:xfrm>
        <a:prstGeom prst="roundRect">
          <a:avLst/>
        </a:prstGeom>
        <a:gradFill flip="none" rotWithShape="0">
          <a:gsLst>
            <a:gs pos="0">
              <a:schemeClr val="accent1">
                <a:lumMod val="50000"/>
                <a:shade val="30000"/>
                <a:satMod val="115000"/>
              </a:schemeClr>
            </a:gs>
            <a:gs pos="50000">
              <a:schemeClr val="accent1">
                <a:lumMod val="50000"/>
                <a:shade val="67500"/>
                <a:satMod val="115000"/>
              </a:schemeClr>
            </a:gs>
            <a:gs pos="100000">
              <a:schemeClr val="accent1">
                <a:lumMod val="5000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smtClean="0"/>
            <a:t>Réussite…à court terme….??</a:t>
          </a:r>
          <a:endParaRPr lang="fr-CA" sz="1900" kern="1200"/>
        </a:p>
      </dsp:txBody>
      <dsp:txXfrm>
        <a:off x="21704" y="30385"/>
        <a:ext cx="4006304" cy="40119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98DE4-9E67-424B-ADD0-3AEB55BB0940}">
      <dsp:nvSpPr>
        <dsp:cNvPr id="0" name=""/>
        <dsp:cNvSpPr/>
      </dsp:nvSpPr>
      <dsp:spPr>
        <a:xfrm>
          <a:off x="0" y="37473"/>
          <a:ext cx="4464496" cy="69120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Vraie faim</a:t>
          </a:r>
          <a:endParaRPr lang="fr-CA" sz="3200" kern="1200" dirty="0"/>
        </a:p>
      </dsp:txBody>
      <dsp:txXfrm>
        <a:off x="0" y="37473"/>
        <a:ext cx="4464496" cy="691200"/>
      </dsp:txXfrm>
    </dsp:sp>
    <dsp:sp modelId="{D56AC3B3-1E50-4306-BCF3-E6E9F08371E9}">
      <dsp:nvSpPr>
        <dsp:cNvPr id="0" name=""/>
        <dsp:cNvSpPr/>
      </dsp:nvSpPr>
      <dsp:spPr>
        <a:xfrm>
          <a:off x="0" y="728673"/>
          <a:ext cx="4464496" cy="33598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400" kern="1200" dirty="0" smtClean="0"/>
            <a:t>Creux, inconfort, crampe, sensation a/n estomac, derrière ou sous sternum</a:t>
          </a:r>
          <a:endParaRPr lang="fr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400" kern="1200" dirty="0" smtClean="0"/>
            <a:t>Faiblesse, irritabilité, mal de tête, tremblements</a:t>
          </a:r>
          <a:endParaRPr lang="fr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400" kern="1200" dirty="0" smtClean="0"/>
            <a:t>Manger pour soulager → bien-être physique</a:t>
          </a:r>
          <a:endParaRPr lang="fr-CA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400" kern="1200" dirty="0" smtClean="0"/>
            <a:t>Ignorer → peut contribuer au gain pondéral</a:t>
          </a:r>
          <a:endParaRPr lang="fr-CA" sz="2400" kern="1200" dirty="0"/>
        </a:p>
      </dsp:txBody>
      <dsp:txXfrm>
        <a:off x="0" y="728673"/>
        <a:ext cx="4464496" cy="33598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95335-99B0-45FF-BA66-E464625CD325}">
      <dsp:nvSpPr>
        <dsp:cNvPr id="0" name=""/>
        <dsp:cNvSpPr/>
      </dsp:nvSpPr>
      <dsp:spPr>
        <a:xfrm>
          <a:off x="0" y="0"/>
          <a:ext cx="8569325" cy="185859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dirty="0" smtClean="0"/>
            <a:t>   Maladie complexe en augmentation</a:t>
          </a:r>
          <a:endParaRPr lang="fr-CA" sz="3000" kern="1200" dirty="0"/>
        </a:p>
        <a:p>
          <a:pPr marL="539750" lvl="1" indent="-176213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kern="1200" dirty="0" smtClean="0"/>
            <a:t>Étiologie multifactorielle</a:t>
          </a:r>
          <a:endParaRPr lang="fr-CA" sz="2300" kern="1200" dirty="0"/>
        </a:p>
        <a:p>
          <a:pPr marL="539750" lvl="1" indent="-176213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kern="1200" dirty="0" smtClean="0"/>
            <a:t>Multiples comorbidités associées</a:t>
          </a:r>
          <a:endParaRPr lang="fr-CA" sz="2300" kern="1200" dirty="0"/>
        </a:p>
        <a:p>
          <a:pPr marL="539750" lvl="1" indent="-176213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kern="1200" dirty="0" smtClean="0"/>
            <a:t>Prise en charge globale</a:t>
          </a:r>
          <a:endParaRPr lang="fr-CA" sz="2300" kern="1200" dirty="0"/>
        </a:p>
      </dsp:txBody>
      <dsp:txXfrm>
        <a:off x="1899724" y="0"/>
        <a:ext cx="6669600" cy="1858594"/>
      </dsp:txXfrm>
    </dsp:sp>
    <dsp:sp modelId="{8B92C5E3-C71B-42B5-841B-EA9EECA2D9E8}">
      <dsp:nvSpPr>
        <dsp:cNvPr id="0" name=""/>
        <dsp:cNvSpPr/>
      </dsp:nvSpPr>
      <dsp:spPr>
        <a:xfrm>
          <a:off x="185859" y="185859"/>
          <a:ext cx="1713865" cy="148687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D1A88-6A98-489C-BC36-96E5AE444663}">
      <dsp:nvSpPr>
        <dsp:cNvPr id="0" name=""/>
        <dsp:cNvSpPr/>
      </dsp:nvSpPr>
      <dsp:spPr>
        <a:xfrm>
          <a:off x="0" y="2044453"/>
          <a:ext cx="8569325" cy="173107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dirty="0" smtClean="0"/>
            <a:t>          Merci de votre attention!</a:t>
          </a:r>
          <a:endParaRPr lang="fr-CA" sz="3000" kern="1200" dirty="0"/>
        </a:p>
      </dsp:txBody>
      <dsp:txXfrm>
        <a:off x="1899724" y="2044453"/>
        <a:ext cx="6669600" cy="1731075"/>
      </dsp:txXfrm>
    </dsp:sp>
    <dsp:sp modelId="{FF709608-ABAE-4351-B0DA-03384F08A41B}">
      <dsp:nvSpPr>
        <dsp:cNvPr id="0" name=""/>
        <dsp:cNvSpPr/>
      </dsp:nvSpPr>
      <dsp:spPr>
        <a:xfrm>
          <a:off x="185859" y="2166553"/>
          <a:ext cx="1713865" cy="148687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29004-C59E-4D5D-8465-C910096F2C27}">
      <dsp:nvSpPr>
        <dsp:cNvPr id="0" name=""/>
        <dsp:cNvSpPr/>
      </dsp:nvSpPr>
      <dsp:spPr>
        <a:xfrm>
          <a:off x="1576110" y="-216015"/>
          <a:ext cx="3727590" cy="37141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E02E0-1383-4BD1-B992-4AAD7A814CFE}">
      <dsp:nvSpPr>
        <dsp:cNvPr id="0" name=""/>
        <dsp:cNvSpPr/>
      </dsp:nvSpPr>
      <dsp:spPr>
        <a:xfrm>
          <a:off x="5160322" y="720080"/>
          <a:ext cx="4430868" cy="1412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1980 → Programme de chirurgie bariatrique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6407 patients (1981-2015)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Équipe multidisciplinaire: </a:t>
          </a:r>
          <a:endParaRPr lang="fr-CA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800" kern="1200" dirty="0" smtClean="0"/>
            <a:t>Chirurgiens, infirmières, nutritionnistes, travailleurs sociaux, pharmaciens</a:t>
          </a:r>
          <a:endParaRPr lang="fr-CA" sz="1800" kern="1200" dirty="0"/>
        </a:p>
      </dsp:txBody>
      <dsp:txXfrm>
        <a:off x="5160322" y="720080"/>
        <a:ext cx="4430868" cy="1412076"/>
      </dsp:txXfrm>
    </dsp:sp>
    <dsp:sp modelId="{F863D2CD-E560-46B7-AB9B-F09B1CE2DB39}">
      <dsp:nvSpPr>
        <dsp:cNvPr id="0" name=""/>
        <dsp:cNvSpPr/>
      </dsp:nvSpPr>
      <dsp:spPr>
        <a:xfrm>
          <a:off x="2376264" y="1152131"/>
          <a:ext cx="1981404" cy="99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Institut universitaire de cardiologie et pneumologie de Québec – Université Laval (IUCPQ-UL</a:t>
          </a:r>
          <a:r>
            <a:rPr lang="fr-CA" sz="1300" kern="1200" dirty="0" smtClean="0"/>
            <a:t>)</a:t>
          </a:r>
          <a:endParaRPr lang="fr-CA" sz="1300" kern="1200" dirty="0"/>
        </a:p>
      </dsp:txBody>
      <dsp:txXfrm>
        <a:off x="2376264" y="1152131"/>
        <a:ext cx="1981404" cy="990585"/>
      </dsp:txXfrm>
    </dsp:sp>
    <dsp:sp modelId="{0C286B87-FDF1-4DB0-9262-8A59AF0C18E5}">
      <dsp:nvSpPr>
        <dsp:cNvPr id="0" name=""/>
        <dsp:cNvSpPr/>
      </dsp:nvSpPr>
      <dsp:spPr>
        <a:xfrm>
          <a:off x="922474" y="2520269"/>
          <a:ext cx="2607505" cy="278139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DF248-98D9-4255-96A1-1C71B6134821}">
      <dsp:nvSpPr>
        <dsp:cNvPr id="0" name=""/>
        <dsp:cNvSpPr/>
      </dsp:nvSpPr>
      <dsp:spPr>
        <a:xfrm>
          <a:off x="3673607" y="3236967"/>
          <a:ext cx="6551528" cy="209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1984-1990 → </a:t>
          </a:r>
          <a:r>
            <a:rPr lang="fr-CA" sz="1600" kern="1200" dirty="0" err="1" smtClean="0"/>
            <a:t>Scopinaro</a:t>
          </a:r>
          <a:r>
            <a:rPr lang="fr-CA" sz="1600" kern="1200" dirty="0" smtClean="0"/>
            <a:t> 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1990 → Dérivation </a:t>
          </a:r>
          <a:r>
            <a:rPr lang="fr-CA" sz="1600" kern="1200" dirty="0" err="1" smtClean="0"/>
            <a:t>biliopancréatique</a:t>
          </a:r>
          <a:r>
            <a:rPr lang="fr-CA" sz="1600" kern="1200" dirty="0" smtClean="0"/>
            <a:t> </a:t>
          </a:r>
          <a:endParaRPr lang="fr-CA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permutation duodénale (DBP)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2006 → Laparoscopie (LPS)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2008 → Gastrectomie pariétale (GP)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2015 → </a:t>
          </a:r>
          <a:r>
            <a:rPr lang="fr-CA" sz="1600" kern="1200" smtClean="0"/>
            <a:t>Dérivation gastrique</a:t>
          </a:r>
          <a:endParaRPr lang="fr-CA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(« </a:t>
          </a:r>
          <a:r>
            <a:rPr lang="fr-CA" sz="1600" kern="1200" dirty="0" err="1" smtClean="0"/>
            <a:t>Gastric</a:t>
          </a:r>
          <a:r>
            <a:rPr lang="fr-CA" sz="1600" kern="1200" dirty="0" smtClean="0"/>
            <a:t> Bypass »/Y-de-Roux)</a:t>
          </a:r>
          <a:endParaRPr lang="fr-CA" sz="1600" kern="1200" dirty="0"/>
        </a:p>
      </dsp:txBody>
      <dsp:txXfrm>
        <a:off x="3673607" y="3236967"/>
        <a:ext cx="6551528" cy="2091624"/>
      </dsp:txXfrm>
    </dsp:sp>
    <dsp:sp modelId="{76E332EF-5F7B-47EC-B244-97F38DCD1989}">
      <dsp:nvSpPr>
        <dsp:cNvPr id="0" name=""/>
        <dsp:cNvSpPr/>
      </dsp:nvSpPr>
      <dsp:spPr>
        <a:xfrm>
          <a:off x="1224136" y="3456383"/>
          <a:ext cx="1981404" cy="99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Chirurgies pratiquées</a:t>
          </a:r>
          <a:endParaRPr lang="fr-CA" sz="2000" kern="1200" dirty="0"/>
        </a:p>
      </dsp:txBody>
      <dsp:txXfrm>
        <a:off x="1224136" y="3456383"/>
        <a:ext cx="1981404" cy="990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52EB-9795-4ACB-87FA-CAB63EA0E689}">
      <dsp:nvSpPr>
        <dsp:cNvPr id="0" name=""/>
        <dsp:cNvSpPr/>
      </dsp:nvSpPr>
      <dsp:spPr>
        <a:xfrm>
          <a:off x="2160246" y="225"/>
          <a:ext cx="2735498" cy="228768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Génétique</a:t>
          </a:r>
          <a:endParaRPr lang="fr-CA" sz="1800" kern="1200" dirty="0"/>
        </a:p>
      </dsp:txBody>
      <dsp:txXfrm>
        <a:off x="2844121" y="225"/>
        <a:ext cx="1367749" cy="1887339"/>
      </dsp:txXfrm>
    </dsp:sp>
    <dsp:sp modelId="{893AF29D-C86D-4841-95D4-FE9F65150AFE}">
      <dsp:nvSpPr>
        <dsp:cNvPr id="0" name=""/>
        <dsp:cNvSpPr/>
      </dsp:nvSpPr>
      <dsp:spPr>
        <a:xfrm rot="7200000">
          <a:off x="3707325" y="2292027"/>
          <a:ext cx="2287684" cy="228768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Environnement</a:t>
          </a:r>
          <a:endParaRPr lang="fr-CA" sz="1800" kern="1200" dirty="0"/>
        </a:p>
      </dsp:txBody>
      <dsp:txXfrm rot="-5400000">
        <a:off x="4080852" y="2964034"/>
        <a:ext cx="1887339" cy="1143842"/>
      </dsp:txXfrm>
    </dsp:sp>
    <dsp:sp modelId="{119C8DED-A4C4-4BD0-B42D-00A6EA9AC3A9}">
      <dsp:nvSpPr>
        <dsp:cNvPr id="0" name=""/>
        <dsp:cNvSpPr/>
      </dsp:nvSpPr>
      <dsp:spPr>
        <a:xfrm rot="14400000">
          <a:off x="1060980" y="2292027"/>
          <a:ext cx="2287684" cy="228768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Comportement</a:t>
          </a:r>
          <a:endParaRPr lang="fr-CA" sz="1800" kern="1200" dirty="0"/>
        </a:p>
      </dsp:txBody>
      <dsp:txXfrm rot="5400000">
        <a:off x="1087799" y="2964034"/>
        <a:ext cx="1887339" cy="1143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0DC8E-5D29-4F93-80E4-C288C3CDADAD}">
      <dsp:nvSpPr>
        <dsp:cNvPr id="0" name=""/>
        <dsp:cNvSpPr/>
      </dsp:nvSpPr>
      <dsp:spPr>
        <a:xfrm rot="10800000">
          <a:off x="1495379" y="124659"/>
          <a:ext cx="6576720" cy="384748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7016" tIns="76200" rIns="142240" bIns="7620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300" kern="1200" dirty="0" smtClean="0">
              <a:solidFill>
                <a:schemeClr val="bg1"/>
              </a:solidFill>
            </a:rPr>
            <a:t>Non modifiables pour la plupart:</a:t>
          </a:r>
          <a:endParaRPr lang="fr-CA" sz="23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Âge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Ethnie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Sexe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Hérédité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Glandes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Maladie(s)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Consommation médicaments</a:t>
          </a:r>
          <a:endParaRPr lang="fr-CA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Perturbations métaboliques</a:t>
          </a:r>
          <a:endParaRPr lang="fr-CA" sz="2000" kern="1200" dirty="0">
            <a:solidFill>
              <a:schemeClr val="bg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Cessation tabagique</a:t>
          </a:r>
          <a:endParaRPr lang="fr-CA" sz="2000" kern="1200" dirty="0">
            <a:solidFill>
              <a:schemeClr val="bg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000" kern="1200" dirty="0" smtClean="0">
              <a:solidFill>
                <a:schemeClr val="bg1"/>
              </a:solidFill>
            </a:rPr>
            <a:t>Syndrome « yo-yo » → altération écoute des sens</a:t>
          </a:r>
          <a:endParaRPr lang="fr-CA" sz="2000" kern="1200" dirty="0">
            <a:solidFill>
              <a:schemeClr val="bg1"/>
            </a:solidFill>
          </a:endParaRPr>
        </a:p>
      </dsp:txBody>
      <dsp:txXfrm rot="10800000">
        <a:off x="2457251" y="124659"/>
        <a:ext cx="5614848" cy="3847488"/>
      </dsp:txXfrm>
    </dsp:sp>
    <dsp:sp modelId="{66F7B7EE-7633-467C-9F46-65023173A862}">
      <dsp:nvSpPr>
        <dsp:cNvPr id="0" name=""/>
        <dsp:cNvSpPr/>
      </dsp:nvSpPr>
      <dsp:spPr>
        <a:xfrm>
          <a:off x="502821" y="549457"/>
          <a:ext cx="2873233" cy="287323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BB8A5-B662-4F3F-9222-805C23572195}">
      <dsp:nvSpPr>
        <dsp:cNvPr id="0" name=""/>
        <dsp:cNvSpPr/>
      </dsp:nvSpPr>
      <dsp:spPr>
        <a:xfrm>
          <a:off x="0" y="258949"/>
          <a:ext cx="5904779" cy="514800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smtClean="0"/>
            <a:t>Habitudes alimentaires et activité physique</a:t>
          </a:r>
          <a:endParaRPr lang="fr-CA" sz="2200" kern="1200"/>
        </a:p>
      </dsp:txBody>
      <dsp:txXfrm>
        <a:off x="25130" y="284079"/>
        <a:ext cx="5854519" cy="464540"/>
      </dsp:txXfrm>
    </dsp:sp>
    <dsp:sp modelId="{9540DE61-EC76-4981-9B25-74566EBF3292}">
      <dsp:nvSpPr>
        <dsp:cNvPr id="0" name=""/>
        <dsp:cNvSpPr/>
      </dsp:nvSpPr>
      <dsp:spPr>
        <a:xfrm>
          <a:off x="0" y="773749"/>
          <a:ext cx="5904779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Croyances / connaissances vs nutrition</a:t>
          </a:r>
          <a:endParaRPr lang="fr-CA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Ex: exclusion 1 groupe d’aliments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Disponibilité aliments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Quantités ingérées vs dépense énergétique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Qualité / équilibre alimentaire</a:t>
          </a:r>
          <a:endParaRPr lang="fr-CA" sz="1800" kern="1200" dirty="0"/>
        </a:p>
      </dsp:txBody>
      <dsp:txXfrm>
        <a:off x="0" y="773749"/>
        <a:ext cx="5904779" cy="1457280"/>
      </dsp:txXfrm>
    </dsp:sp>
    <dsp:sp modelId="{58E183E0-55F3-40A1-BF7A-FD9A78F50103}">
      <dsp:nvSpPr>
        <dsp:cNvPr id="0" name=""/>
        <dsp:cNvSpPr/>
      </dsp:nvSpPr>
      <dsp:spPr>
        <a:xfrm>
          <a:off x="0" y="2231029"/>
          <a:ext cx="5904779" cy="514800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smtClean="0"/>
            <a:t>Dynamique familiale</a:t>
          </a:r>
          <a:endParaRPr lang="fr-CA" sz="2200" kern="1200"/>
        </a:p>
      </dsp:txBody>
      <dsp:txXfrm>
        <a:off x="25130" y="2256159"/>
        <a:ext cx="5854519" cy="464540"/>
      </dsp:txXfrm>
    </dsp:sp>
    <dsp:sp modelId="{0CE53D81-2ECB-4CF1-A32A-03391433A6E3}">
      <dsp:nvSpPr>
        <dsp:cNvPr id="0" name=""/>
        <dsp:cNvSpPr/>
      </dsp:nvSpPr>
      <dsp:spPr>
        <a:xfrm>
          <a:off x="0" y="2745829"/>
          <a:ext cx="5904779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7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1</a:t>
          </a:r>
          <a:r>
            <a:rPr lang="fr-CA" sz="1800" kern="1200" baseline="30000" dirty="0" smtClean="0"/>
            <a:t>ères</a:t>
          </a:r>
          <a:r>
            <a:rPr lang="fr-CA" sz="1800" kern="1200" dirty="0" smtClean="0"/>
            <a:t> expériences alimentaires en famille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Apprentissage par exposition aliments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Observation / imitation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CA" sz="1800" kern="1200" dirty="0" smtClean="0"/>
            <a:t>« On mange comme on nous dit de manger » (système de récompense)</a:t>
          </a:r>
          <a:endParaRPr lang="fr-CA" sz="1800" kern="1200" dirty="0"/>
        </a:p>
      </dsp:txBody>
      <dsp:txXfrm>
        <a:off x="0" y="2745829"/>
        <a:ext cx="5904779" cy="1388970"/>
      </dsp:txXfrm>
    </dsp:sp>
    <dsp:sp modelId="{451F3175-1239-4295-84A7-453A59C8A7D8}">
      <dsp:nvSpPr>
        <dsp:cNvPr id="0" name=""/>
        <dsp:cNvSpPr/>
      </dsp:nvSpPr>
      <dsp:spPr>
        <a:xfrm>
          <a:off x="0" y="4134800"/>
          <a:ext cx="5904779" cy="514800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kern="1200" dirty="0" smtClean="0"/>
            <a:t>Préoccupation à l’égard du poids des parents</a:t>
          </a:r>
          <a:endParaRPr lang="fr-CA" sz="2200" kern="1200" dirty="0"/>
        </a:p>
      </dsp:txBody>
      <dsp:txXfrm>
        <a:off x="25130" y="4159930"/>
        <a:ext cx="5854519" cy="464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F58F0-963D-495A-92C4-3EB553D49A3B}">
      <dsp:nvSpPr>
        <dsp:cNvPr id="0" name=""/>
        <dsp:cNvSpPr/>
      </dsp:nvSpPr>
      <dsp:spPr>
        <a:xfrm>
          <a:off x="100701" y="360511"/>
          <a:ext cx="2501560" cy="3413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Omniprésents!!!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Éducation, statut socio-économique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Publicité ++ médias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Disponibilité alimentaire/accessibilité/prix (Abondance !)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Environnement social (avec qui on mange, où on mange)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1600" kern="1200" dirty="0" smtClean="0"/>
            <a:t>Normes de beauté/culture</a:t>
          </a:r>
          <a:endParaRPr lang="fr-CA" sz="1600" kern="1200" dirty="0"/>
        </a:p>
      </dsp:txBody>
      <dsp:txXfrm>
        <a:off x="159316" y="419126"/>
        <a:ext cx="2384330" cy="3355370"/>
      </dsp:txXfrm>
    </dsp:sp>
    <dsp:sp modelId="{F2D67C91-5983-41A2-911E-FE81212DE279}">
      <dsp:nvSpPr>
        <dsp:cNvPr id="0" name=""/>
        <dsp:cNvSpPr/>
      </dsp:nvSpPr>
      <dsp:spPr>
        <a:xfrm>
          <a:off x="100701" y="3769828"/>
          <a:ext cx="2501560" cy="80296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900" kern="1200" dirty="0" smtClean="0"/>
            <a:t>Environnement alimentaire et ses défis</a:t>
          </a:r>
          <a:endParaRPr lang="fr-CA" sz="1900" kern="1200" dirty="0"/>
        </a:p>
      </dsp:txBody>
      <dsp:txXfrm>
        <a:off x="100701" y="3769828"/>
        <a:ext cx="1761661" cy="802965"/>
      </dsp:txXfrm>
    </dsp:sp>
    <dsp:sp modelId="{B5EB8DB0-602B-46E2-A665-4E6F7167A858}">
      <dsp:nvSpPr>
        <dsp:cNvPr id="0" name=""/>
        <dsp:cNvSpPr/>
      </dsp:nvSpPr>
      <dsp:spPr>
        <a:xfrm>
          <a:off x="1939344" y="3960914"/>
          <a:ext cx="875546" cy="875546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F2E09-7BF0-4601-95F6-FD35DE5484CA}">
      <dsp:nvSpPr>
        <dsp:cNvPr id="0" name=""/>
        <dsp:cNvSpPr/>
      </dsp:nvSpPr>
      <dsp:spPr>
        <a:xfrm>
          <a:off x="2930675" y="1121442"/>
          <a:ext cx="2501560" cy="18673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Horaire de travail et repas</a:t>
          </a:r>
          <a:endParaRPr lang="fr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Type de travail (physique / bureau)</a:t>
          </a:r>
          <a:endParaRPr lang="fr-CA" sz="1800" kern="1200" dirty="0"/>
        </a:p>
      </dsp:txBody>
      <dsp:txXfrm>
        <a:off x="2974430" y="1165197"/>
        <a:ext cx="2414050" cy="1823606"/>
      </dsp:txXfrm>
    </dsp:sp>
    <dsp:sp modelId="{E0FFD34B-94C9-4834-B9B7-C03CEBFA6259}">
      <dsp:nvSpPr>
        <dsp:cNvPr id="0" name=""/>
        <dsp:cNvSpPr/>
      </dsp:nvSpPr>
      <dsp:spPr>
        <a:xfrm>
          <a:off x="2930675" y="2988804"/>
          <a:ext cx="2501560" cy="80296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mtClean="0"/>
            <a:t>Rythme de vie</a:t>
          </a:r>
          <a:endParaRPr lang="fr-CA" sz="1900" kern="1200"/>
        </a:p>
      </dsp:txBody>
      <dsp:txXfrm>
        <a:off x="2930675" y="2988804"/>
        <a:ext cx="1761661" cy="802965"/>
      </dsp:txXfrm>
    </dsp:sp>
    <dsp:sp modelId="{8F281BE2-8503-4791-93DF-267CB0662C9D}">
      <dsp:nvSpPr>
        <dsp:cNvPr id="0" name=""/>
        <dsp:cNvSpPr/>
      </dsp:nvSpPr>
      <dsp:spPr>
        <a:xfrm>
          <a:off x="4763103" y="3116348"/>
          <a:ext cx="875546" cy="875546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E979F-0F97-4741-8AD0-F232E274AF06}">
      <dsp:nvSpPr>
        <dsp:cNvPr id="0" name=""/>
        <dsp:cNvSpPr/>
      </dsp:nvSpPr>
      <dsp:spPr>
        <a:xfrm>
          <a:off x="5855560" y="1121442"/>
          <a:ext cx="2501560" cy="18673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Support social face à la perte de poids/chirurgie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Soutien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Encouragement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Pression</a:t>
          </a:r>
          <a:endParaRPr lang="fr-CA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Préjugés</a:t>
          </a:r>
          <a:endParaRPr lang="fr-CA" sz="1600" kern="1200" dirty="0"/>
        </a:p>
      </dsp:txBody>
      <dsp:txXfrm>
        <a:off x="5899315" y="1165197"/>
        <a:ext cx="2414050" cy="1823606"/>
      </dsp:txXfrm>
    </dsp:sp>
    <dsp:sp modelId="{6C22E53A-F31A-4AAC-BFE6-933BD7913FD8}">
      <dsp:nvSpPr>
        <dsp:cNvPr id="0" name=""/>
        <dsp:cNvSpPr/>
      </dsp:nvSpPr>
      <dsp:spPr>
        <a:xfrm>
          <a:off x="5855560" y="2988804"/>
          <a:ext cx="2501560" cy="80296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smtClean="0"/>
            <a:t>Regard de l’entourage</a:t>
          </a:r>
          <a:endParaRPr lang="fr-CA" sz="1900" kern="1200"/>
        </a:p>
      </dsp:txBody>
      <dsp:txXfrm>
        <a:off x="5855560" y="2988804"/>
        <a:ext cx="1761661" cy="802965"/>
      </dsp:txXfrm>
    </dsp:sp>
    <dsp:sp modelId="{65CC04A4-385B-4AA3-A9CC-46D0D553F691}">
      <dsp:nvSpPr>
        <dsp:cNvPr id="0" name=""/>
        <dsp:cNvSpPr/>
      </dsp:nvSpPr>
      <dsp:spPr>
        <a:xfrm>
          <a:off x="7687987" y="3116348"/>
          <a:ext cx="875546" cy="875546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6644D5-1A69-486E-8289-C1B3B9AF197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13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E9B685-58C5-47DD-ADAF-02CF8BA4D896}" type="datetimeFigureOut">
              <a:rPr lang="fr-CA"/>
              <a:pPr>
                <a:defRPr/>
              </a:pPr>
              <a:t>2017-05-17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3B554A-9292-4623-9592-3F5CD268A0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39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Chaire de recherche: Laurent Biertho, André Tchernof</a:t>
            </a:r>
          </a:p>
          <a:p>
            <a:r>
              <a:rPr lang="fr-CA" smtClean="0"/>
              <a:t>Bandes gastriques: 1ere au canand en 1999 ajustables, Dr. Belachew</a:t>
            </a:r>
          </a:p>
          <a:p>
            <a:r>
              <a:rPr lang="fr-CA" smtClean="0"/>
              <a:t>Depuis 2012, ↓ cas de tomie vs LPS, 2013 et 2014 aucun cas pas tomie</a:t>
            </a:r>
          </a:p>
          <a:p>
            <a:r>
              <a:rPr lang="fr-CA" smtClean="0"/>
              <a:t>Scopinaro 1979 : DBP dérivation biliopancréatique: GP 2/3 ad 200-300 cc résiduels, cholecystectomie, anse jéjunale de 250 cm montée ad estomace,  suture gastro-jéjunale et jéjuno iléale à 50 cm du caecum</a:t>
            </a:r>
          </a:p>
          <a:p>
            <a:r>
              <a:rPr lang="fr-CA" smtClean="0"/>
              <a:t>Anse alimentaire + anse bilipancréatique + anse commune de 50 cm</a:t>
            </a:r>
          </a:p>
          <a:p>
            <a:r>
              <a:rPr lang="fr-CA" smtClean="0"/>
              <a:t>DBP avec Duodenal Switch:  conservatin du pylore et petite courbure gastrique et du premier duodénum (- diarrhée et effet + restrictif que scopinaro), anse commune rallongée à 100 cm vs 50 avec scopinaro, sleeve gastrectomy en banane, anse jéjunale sectionnée à 150 cm du caecum et montée sur le duodénum, suture duodéno-iléale et jéjuno iléale à 100 cm du caecum, peut se réaliser en 2 temps, évite malabsorption et effects secondaires, peut être réversible</a:t>
            </a:r>
          </a:p>
          <a:p>
            <a:r>
              <a:rPr lang="fr-CA" smtClean="0"/>
              <a:t>Gastic bypass (yroux): création petite poche gastrique de 20-30cc, ↓ longeur du jéjunum (anse commune), ↓ sécrétion d’hormones stiumlant la faim comme la ghréline. Dumping syndrome 10% en précoce, ↓ avec temps, perte poids ad 30-50% minimum maintien ad 5 ans, anse commune de 100-150 cm et anse alimentaire 50 cm</a:t>
            </a:r>
          </a:p>
          <a:p>
            <a:r>
              <a:rPr lang="fr-CA" smtClean="0"/>
              <a:t>LPS: ↓ douleur post op, ↓ consommation analgésique, ↓ temps opératoire, ↓temps d’hospit, ↓hernies incisionnelles long terme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4DD0DB-01B9-471F-B205-9D518CC93325}" type="slidenum">
              <a:rPr lang="fr-CA" sz="1200" smtClean="0"/>
              <a:pPr/>
              <a:t>3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211440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Environnement alimentaire = comment influence la personne à l’heure actuelle mais aussi prise de conscience que cet environnement sera le même en post-op. </a:t>
            </a:r>
          </a:p>
          <a:p>
            <a:pPr eaLnBrk="1" hangingPunct="1">
              <a:spcBef>
                <a:spcPct val="0"/>
              </a:spcBef>
            </a:pPr>
            <a:endParaRPr lang="fr-CA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23 à 26% de la publicité télévisuelle est données aux aliments et aux breuvages</a:t>
            </a:r>
          </a:p>
          <a:p>
            <a:pPr eaLnBrk="1" hangingPunct="1">
              <a:spcBef>
                <a:spcPct val="0"/>
              </a:spcBef>
            </a:pPr>
            <a:endParaRPr lang="fr-CA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Support social face chirurgie: soutien , encouragement, pression, préjugés</a:t>
            </a:r>
          </a:p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4B858E-6C3F-45C1-89C9-996DB882610E}" type="slidenum">
              <a:rPr lang="fr-CA" sz="1200" smtClean="0"/>
              <a:pPr/>
              <a:t>14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329781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Garder en tête: -la globalité des déterminants du poids et de l’image corporelle </a:t>
            </a: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- Les caractéristiques du comportement alimentaire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AAC2AE0-3638-42B5-9ADB-40F3063FF415}" type="slidenum">
              <a:rPr lang="fr-CA" sz="1200" smtClean="0"/>
              <a:pPr/>
              <a:t>19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373465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Garder en tête: -la globalité des déterminants du poids et de l’image corporelle </a:t>
            </a: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- Les caractéristiques du comportement alimentaire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AAC2AE0-3638-42B5-9ADB-40F3063FF415}" type="slidenum">
              <a:rPr lang="fr-CA" sz="1200" smtClean="0"/>
              <a:pPr/>
              <a:t>24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44682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Appétit: Du</a:t>
            </a:r>
            <a:r>
              <a:rPr lang="fr-CA" baseline="0" dirty="0" smtClean="0"/>
              <a:t> latin </a:t>
            </a:r>
            <a:r>
              <a:rPr lang="fr-CA" baseline="0" dirty="0" err="1" smtClean="0"/>
              <a:t>appetitus</a:t>
            </a:r>
            <a:r>
              <a:rPr lang="fr-CA" baseline="0" dirty="0" smtClean="0"/>
              <a:t> = désir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B554A-9292-4623-9592-3F5CD268A00D}" type="slidenum">
              <a:rPr lang="fr-CA" smtClean="0"/>
              <a:pPr>
                <a:defRPr/>
              </a:pPr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336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Chaire de recherche: Laurent Biertho, André Tchernof</a:t>
            </a:r>
          </a:p>
          <a:p>
            <a:r>
              <a:rPr lang="fr-CA" smtClean="0"/>
              <a:t>Bandes gastriques: 1ere au canand en 1999 ajustables, Dr. Belachew</a:t>
            </a:r>
          </a:p>
          <a:p>
            <a:r>
              <a:rPr lang="fr-CA" smtClean="0"/>
              <a:t>Depuis 2012, ↓ cas de tomie vs LPS, 2013 et 2014 aucun cas pas tomie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239BC33-2BB0-4FBE-8A87-D859DE6A2F46}" type="slidenum">
              <a:rPr lang="fr-CA" sz="1200" smtClean="0"/>
              <a:pPr/>
              <a:t>4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365667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VS classe 4 et 5, ajout Dr. Poirier et al, vs National Health Institute (NHI) et World Health Organization (WHO) n’ont pas inclus ces catégories ds leur type de classification</a:t>
            </a:r>
          </a:p>
          <a:p>
            <a:r>
              <a:rPr lang="fr-CA" smtClean="0"/>
              <a:t>Continuum clinique</a:t>
            </a:r>
          </a:p>
          <a:p>
            <a:r>
              <a:rPr lang="fr-CA" smtClean="0"/>
              <a:t>Maigreur extrême: imc &lt; 16, risque élevé de maladies</a:t>
            </a:r>
          </a:p>
          <a:p>
            <a:r>
              <a:rPr lang="fr-CA" smtClean="0"/>
              <a:t>IMC= outil incomplet, permet de chiffrer un excès/insuffisance de poids, mais ne tient pas compte de la masse musculaire, de l’ossature, répartition des graisses, pour les &gt; 18 ans , pour les &gt; 65A: valeurs peuvent être légèrement supérieure</a:t>
            </a:r>
          </a:p>
          <a:p>
            <a:r>
              <a:rPr lang="fr-CA" smtClean="0"/>
              <a:t>Obésité 1: modérée    </a:t>
            </a:r>
          </a:p>
          <a:p>
            <a:r>
              <a:rPr lang="fr-CA" smtClean="0"/>
              <a:t>Obésité 2 : sévère </a:t>
            </a:r>
          </a:p>
          <a:p>
            <a:r>
              <a:rPr lang="fr-CA" smtClean="0"/>
              <a:t>Obésité 3: morbide</a:t>
            </a:r>
          </a:p>
          <a:p>
            <a:r>
              <a:rPr lang="fr-CA" smtClean="0"/>
              <a:t>Obésité 4 et 5 : classes ajoutées par Dr. Poirier, super obésité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29DDE8E-304C-4541-A2B8-232A7EC4AA36}" type="slidenum">
              <a:rPr lang="fr-CA" sz="1200" smtClean="0"/>
              <a:pPr/>
              <a:t>6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203677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Masse grasse gynoide: protecteur pour les femmes, obésité a/n principalement des hanches et des  cuisses, la fameuse culotte de cheval</a:t>
            </a:r>
          </a:p>
          <a:p>
            <a:r>
              <a:rPr lang="fr-CA" smtClean="0"/>
              <a:t>Androide: type d’obésité la plus nocive vs tour de taille ↑, dépôts de masse grasse a/n du ventre = ob abdominale</a:t>
            </a:r>
          </a:p>
          <a:p>
            <a:r>
              <a:rPr lang="fr-CA" smtClean="0"/>
              <a:t>Pomme: adisposité abdominale + nocive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741F3D6-23F8-4B76-AF15-12E38980E9DA}" type="slidenum">
              <a:rPr lang="fr-CA" sz="1200" smtClean="0"/>
              <a:pPr/>
              <a:t>7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197581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Mesure à la partie la plus étroite du tronc, généralement au-dessus du nombril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171C500-9C48-470B-88C8-19228C40532C}" type="slidenum">
              <a:rPr lang="fr-CA" sz="1200" smtClean="0"/>
              <a:pPr/>
              <a:t>8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103746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Mesure à la partie la plus étroite du tronc, généralement au-dessus du nombril</a:t>
            </a:r>
          </a:p>
          <a:p>
            <a:r>
              <a:rPr lang="fr-CA" smtClean="0"/>
              <a:t>My healthy waist: site anglophone, regroupement de chercheurs à travers le monde en obésité, veille scientifique, divers outils, littérature disponible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075EB6E-7DF9-4434-923D-840B1D4DCAC1}" type="slidenum">
              <a:rPr lang="fr-CA" sz="1200" smtClean="0"/>
              <a:pPr/>
              <a:t>9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248038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Plus l’IMC est élevé, plus le risque d’avoir des problèmes de santé/comorbidités est élevée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10C7C35-D086-40F8-92A9-6246906A6070}" type="slidenum">
              <a:rPr lang="fr-CA" sz="1200" smtClean="0"/>
              <a:pPr/>
              <a:t>10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75824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Comprendre comment la procédure influence (ou pas):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Statut nutritionnel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Choix alimentaires</a:t>
            </a:r>
          </a:p>
          <a:p>
            <a:pPr lvl="1">
              <a:lnSpc>
                <a:spcPct val="90000"/>
              </a:lnSpc>
            </a:pPr>
            <a:r>
              <a:rPr lang="fr-FR" smtClean="0"/>
              <a:t>Comportement alimentaire</a:t>
            </a:r>
          </a:p>
          <a:p>
            <a:endParaRPr lang="fr-CA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0DF69F-184F-4E53-B830-76788C3C1474}" type="slidenum">
              <a:rPr lang="fr-CA" sz="1200" smtClean="0"/>
              <a:pPr/>
              <a:t>11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86387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** La prévention de l’obésité commencerait in utero, d’ailleurs 2 revues dans les dernières années ont accordés un numéro spécial sur cet aspect (Time 2010 et la revue Science en 2014.</a:t>
            </a: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Certaines études en cours tentent à vouloir démontrer que l’alimentation du père au moment de la conception pourrait avoir un impact</a:t>
            </a:r>
          </a:p>
          <a:p>
            <a:pPr eaLnBrk="1" hangingPunct="1">
              <a:spcBef>
                <a:spcPct val="0"/>
              </a:spcBef>
            </a:pPr>
            <a:endParaRPr lang="fr-CA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r-CA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Écoute des sens altéré</a:t>
            </a:r>
          </a:p>
          <a:p>
            <a:pPr eaLnBrk="1" hangingPunct="1">
              <a:spcBef>
                <a:spcPct val="0"/>
              </a:spcBef>
            </a:pPr>
            <a:r>
              <a:rPr lang="fr-CA" smtClean="0">
                <a:latin typeface="Arial" panose="020B0604020202020204" pitchFamily="34" charset="0"/>
              </a:rPr>
              <a:t>Cessation tabagique: augmentation du métabolisme autour de 10%</a:t>
            </a:r>
          </a:p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1A704E9-58F1-42BD-9FCD-384D7D2A85DE}" type="slidenum">
              <a:rPr lang="fr-CA" sz="1200" smtClean="0"/>
              <a:pPr/>
              <a:t>12</a:t>
            </a:fld>
            <a:endParaRPr lang="fr-CA" sz="1200" smtClean="0"/>
          </a:p>
        </p:txBody>
      </p:sp>
    </p:spTree>
    <p:extLst>
      <p:ext uri="{BB962C8B-B14F-4D97-AF65-F5344CB8AC3E}">
        <p14:creationId xmlns:p14="http://schemas.microsoft.com/office/powerpoint/2010/main" val="294109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C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IUCPQ_LOGO_AFF_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62600"/>
            <a:ext cx="19431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1341438"/>
            <a:ext cx="8196263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6063" y="3136900"/>
            <a:ext cx="6096000" cy="1371600"/>
          </a:xfrm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48EA-31AA-491A-A075-029ED1BF93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EA2C-53E4-45D2-9C70-12376952AC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0825" y="852488"/>
            <a:ext cx="2163763" cy="4953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50" y="852488"/>
            <a:ext cx="6340475" cy="4953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B8E8-1466-4985-A082-ACB0947C06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D87A-983E-470F-92B1-8EB91D4EB1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AB85-E4DF-4C8E-AC76-B96495ABB4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7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88" y="1689100"/>
            <a:ext cx="4208462" cy="41163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0250" y="1689100"/>
            <a:ext cx="4208463" cy="41163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D4AC-3F30-4883-B612-AFFBBFE0B4F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8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D68E-2B2A-44D1-ADF4-8DA75DD099D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6CEB7-A9AC-4884-9790-DAE8C1DAAE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48E1-4EE3-40DE-B51C-C9110583A8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21CE-5D5F-4A2B-A982-140D0442A01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3DC1-A890-4B66-9537-C2B97EDD078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 descr="C3_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852488"/>
            <a:ext cx="8656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89100"/>
            <a:ext cx="8569325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863C4D-069C-4A48-9A37-4F39AC3AAC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2" name="Picture 23" descr="IUCPQ_LOGO_AFF_PP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62600"/>
            <a:ext cx="19431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2239963" algn="l"/>
        </a:tabLs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239963" algn="l"/>
        </a:tabLst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4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4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myhealthywais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62438379"/>
              </p:ext>
            </p:extLst>
          </p:nvPr>
        </p:nvGraphicFramePr>
        <p:xfrm>
          <a:off x="468313" y="1336675"/>
          <a:ext cx="8196262" cy="55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552244"/>
            <a:ext cx="7704138" cy="1371600"/>
          </a:xfrm>
        </p:spPr>
        <p:txBody>
          <a:bodyPr/>
          <a:lstStyle/>
          <a:p>
            <a:pPr eaLnBrk="1" hangingPunct="1"/>
            <a:endParaRPr lang="fr-CA" dirty="0" smtClean="0"/>
          </a:p>
          <a:p>
            <a:pPr eaLnBrk="1" hangingPunct="1"/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Cynthia Levesque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B.Sc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anose="020B0602030504020204" pitchFamily="34" charset="0"/>
              </a:rPr>
              <a:t>., Dt.P.</a:t>
            </a:r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r>
              <a:rPr lang="fr-CA" sz="1800" dirty="0" smtClean="0"/>
              <a:t>Agente de planification, programmation et recherche</a:t>
            </a:r>
          </a:p>
          <a:p>
            <a:pPr eaLnBrk="1" hangingPunct="1"/>
            <a:r>
              <a:rPr lang="fr-CA" sz="1800" dirty="0" smtClean="0"/>
              <a:t>PNAVD-Québec</a:t>
            </a:r>
          </a:p>
          <a:p>
            <a:pPr eaLnBrk="1" hangingPunct="1"/>
            <a:r>
              <a:rPr lang="fr-CA" sz="1800" dirty="0" smtClean="0"/>
              <a:t>Nutritionniste au programme de chirurgie bariatrique</a:t>
            </a:r>
          </a:p>
          <a:p>
            <a:pPr eaLnBrk="1" hangingPunct="1"/>
            <a:r>
              <a:rPr lang="fr-CA" sz="1800" dirty="0" smtClean="0"/>
              <a:t>IUCPQ-UL</a:t>
            </a:r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endParaRPr lang="fr-CA" dirty="0" smtClean="0"/>
          </a:p>
          <a:p>
            <a:pPr eaLnBrk="1" hangingPunct="1"/>
            <a:r>
              <a:rPr lang="fr-CA" sz="2000" dirty="0" smtClean="0"/>
              <a:t>25 avril 2017 </a:t>
            </a:r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87913"/>
            <a:ext cx="31257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Classification de l’obésité - Comorbidités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727103"/>
              </p:ext>
            </p:extLst>
          </p:nvPr>
        </p:nvGraphicFramePr>
        <p:xfrm>
          <a:off x="1835696" y="1700808"/>
          <a:ext cx="6913017" cy="3815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6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107950" y="2708920"/>
            <a:ext cx="2221946" cy="180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0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Fardeau</a:t>
            </a:r>
            <a:r>
              <a:rPr kumimoji="0" lang="fr-CA" sz="2000" i="0" u="none" strike="noStrike" normalizeH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économique et social</a:t>
            </a:r>
            <a:endParaRPr kumimoji="0" lang="fr-CA" sz="2000" i="0" u="none" strike="noStrike" normalizeH="0" baseline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Déterminants du poids</a:t>
            </a:r>
          </a:p>
        </p:txBody>
      </p:sp>
      <p:pic>
        <p:nvPicPr>
          <p:cNvPr id="22531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496300" cy="5097462"/>
          </a:xfrm>
        </p:spPr>
      </p:pic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539750" y="6581775"/>
            <a:ext cx="3671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/>
              <a:t>Groupe Équilibre, www.equilibre.ca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7950" y="852488"/>
            <a:ext cx="8656638" cy="523875"/>
          </a:xfrm>
        </p:spPr>
        <p:txBody>
          <a:bodyPr/>
          <a:lstStyle/>
          <a:p>
            <a:r>
              <a:rPr lang="fr-CA" smtClean="0"/>
              <a:t>Déterminants du poids – Aspects biologiques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54949"/>
              </p:ext>
            </p:extLst>
          </p:nvPr>
        </p:nvGraphicFramePr>
        <p:xfrm>
          <a:off x="-180528" y="1460389"/>
          <a:ext cx="8585199" cy="397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Déterminants du poids - Habitudes et vie familiale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108107"/>
              </p:ext>
            </p:extLst>
          </p:nvPr>
        </p:nvGraphicFramePr>
        <p:xfrm>
          <a:off x="251520" y="1389081"/>
          <a:ext cx="5904779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8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6675" y="836613"/>
            <a:ext cx="8656638" cy="519112"/>
          </a:xfrm>
        </p:spPr>
        <p:txBody>
          <a:bodyPr/>
          <a:lstStyle/>
          <a:p>
            <a:r>
              <a:rPr lang="fr-CA" smtClean="0"/>
              <a:t>Déterminants du poids - Aspects socioculturels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18687"/>
              </p:ext>
            </p:extLst>
          </p:nvPr>
        </p:nvGraphicFramePr>
        <p:xfrm>
          <a:off x="150813" y="1484313"/>
          <a:ext cx="8569325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" y="6597650"/>
            <a:ext cx="352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1200" i="1">
                <a:ea typeface="ＭＳ Ｐゴシック" panose="020B0600070205080204" pitchFamily="34" charset="-128"/>
                <a:cs typeface="Times" panose="02020603050405020304" pitchFamily="18" charset="0"/>
              </a:rPr>
              <a:t>Int J Pediatr Obes 2011 Jun;6 (2-2): e433-41</a:t>
            </a:r>
          </a:p>
        </p:txBody>
      </p:sp>
      <p:pic>
        <p:nvPicPr>
          <p:cNvPr id="27653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656638" cy="519112"/>
          </a:xfrm>
        </p:spPr>
        <p:txBody>
          <a:bodyPr/>
          <a:lstStyle/>
          <a:p>
            <a:r>
              <a:rPr lang="fr-CA" dirty="0" smtClean="0"/>
              <a:t>Déterminants du poids – Aspects personnels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48530"/>
              </p:ext>
            </p:extLst>
          </p:nvPr>
        </p:nvGraphicFramePr>
        <p:xfrm>
          <a:off x="179389" y="1371600"/>
          <a:ext cx="6120804" cy="522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09550" y="6597650"/>
            <a:ext cx="478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1200" i="1">
                <a:ea typeface="ＭＳ Ｐゴシック" panose="020B0600070205080204" pitchFamily="34" charset="-128"/>
                <a:cs typeface="Times" panose="02020603050405020304" pitchFamily="18" charset="0"/>
              </a:rPr>
              <a:t>Kushner et Still, 2015 Nutrition and Bariatric Surgery, CRC 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Déterminants du poids – Image corporelle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420853"/>
              </p:ext>
            </p:extLst>
          </p:nvPr>
        </p:nvGraphicFramePr>
        <p:xfrm>
          <a:off x="179388" y="1196752"/>
          <a:ext cx="872966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Déterminants du poids – Autres aspects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385747"/>
              </p:ext>
            </p:extLst>
          </p:nvPr>
        </p:nvGraphicFramePr>
        <p:xfrm>
          <a:off x="179388" y="1689100"/>
          <a:ext cx="5976788" cy="476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Déterminants du poids - Publicité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358927"/>
              </p:ext>
            </p:extLst>
          </p:nvPr>
        </p:nvGraphicFramePr>
        <p:xfrm>
          <a:off x="179388" y="1689100"/>
          <a:ext cx="8569325" cy="411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3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Acte alimentaire – Pourquoi mange-t-on?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34054"/>
              </p:ext>
            </p:extLst>
          </p:nvPr>
        </p:nvGraphicFramePr>
        <p:xfrm>
          <a:off x="-252536" y="1552250"/>
          <a:ext cx="9396536" cy="475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800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251520" y="6597650"/>
            <a:ext cx="3983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defRPr/>
            </a:pP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Adapté : Blundell, </a:t>
            </a:r>
            <a:r>
              <a:rPr lang="fr-CA" sz="1200" i="1" dirty="0" err="1" smtClean="0">
                <a:latin typeface="+mn-lt"/>
                <a:ea typeface="ＭＳ Ｐゴシック" panose="020B0600070205080204" pitchFamily="34" charset="-128"/>
              </a:rPr>
              <a:t>Eating</a:t>
            </a: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fr-CA" sz="1200" i="1" dirty="0" err="1" smtClean="0">
                <a:latin typeface="+mn-lt"/>
                <a:ea typeface="ＭＳ Ｐゴシック" panose="020B0600070205080204" pitchFamily="34" charset="-128"/>
              </a:rPr>
              <a:t>Disorder</a:t>
            </a: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 and </a:t>
            </a:r>
            <a:r>
              <a:rPr lang="fr-CA" sz="1200" i="1" dirty="0" err="1" smtClean="0">
                <a:latin typeface="+mn-lt"/>
                <a:ea typeface="ＭＳ Ｐゴシック" panose="020B0600070205080204" pitchFamily="34" charset="-128"/>
              </a:rPr>
              <a:t>Obesity</a:t>
            </a: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, 2002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395536" y="2219945"/>
            <a:ext cx="2808312" cy="1224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</a:rPr>
              <a:t>Besoin</a:t>
            </a:r>
            <a:r>
              <a:rPr kumimoji="0" lang="fr-CA" sz="24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</a:rPr>
              <a:t> </a:t>
            </a:r>
            <a:r>
              <a:rPr kumimoji="0" lang="fr-CA" sz="24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</a:rPr>
              <a:t>fondamental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5724128" y="2224850"/>
            <a:ext cx="2736304" cy="12241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i="0" u="none" strike="noStrike" normalizeH="0" baseline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" panose="02020603050405020304" pitchFamily="18" charset="0"/>
              </a:rPr>
              <a:t>Recherche équilibre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Plan de la présentation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628302"/>
              </p:ext>
            </p:extLst>
          </p:nvPr>
        </p:nvGraphicFramePr>
        <p:xfrm>
          <a:off x="179512" y="1484784"/>
          <a:ext cx="5688632" cy="476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Acte alimentaire – Équilibre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30017"/>
              </p:ext>
            </p:extLst>
          </p:nvPr>
        </p:nvGraphicFramePr>
        <p:xfrm>
          <a:off x="-468560" y="1371600"/>
          <a:ext cx="8729662" cy="520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Acte alimentaire - Évolution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525818"/>
              </p:ext>
            </p:extLst>
          </p:nvPr>
        </p:nvGraphicFramePr>
        <p:xfrm>
          <a:off x="179389" y="1689100"/>
          <a:ext cx="7993011" cy="469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656638" cy="519112"/>
          </a:xfrm>
        </p:spPr>
        <p:txBody>
          <a:bodyPr/>
          <a:lstStyle/>
          <a:p>
            <a:r>
              <a:rPr lang="fr-CA" smtClean="0"/>
              <a:t>Acte alimentaire - Abondance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429755"/>
              </p:ext>
            </p:extLst>
          </p:nvPr>
        </p:nvGraphicFramePr>
        <p:xfrm>
          <a:off x="179389" y="1371600"/>
          <a:ext cx="8353052" cy="508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Acte alimentaire - Problématiques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83852"/>
              </p:ext>
            </p:extLst>
          </p:nvPr>
        </p:nvGraphicFramePr>
        <p:xfrm>
          <a:off x="179389" y="1484784"/>
          <a:ext cx="54727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6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Acte alimentaire – Perturbation relation vs nourriture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315916"/>
              </p:ext>
            </p:extLst>
          </p:nvPr>
        </p:nvGraphicFramePr>
        <p:xfrm>
          <a:off x="-252536" y="1552250"/>
          <a:ext cx="8569325" cy="411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7" name="ZoneTexte 1"/>
          <p:cNvSpPr txBox="1">
            <a:spLocks noChangeArrowheads="1"/>
          </p:cNvSpPr>
          <p:nvPr/>
        </p:nvSpPr>
        <p:spPr bwMode="auto">
          <a:xfrm>
            <a:off x="1763688" y="5673726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dirty="0"/>
              <a:t>Psycho</a:t>
            </a:r>
          </a:p>
        </p:txBody>
      </p:sp>
      <p:sp>
        <p:nvSpPr>
          <p:cNvPr id="33798" name="ZoneTexte 2"/>
          <p:cNvSpPr txBox="1">
            <a:spLocks noChangeArrowheads="1"/>
          </p:cNvSpPr>
          <p:nvPr/>
        </p:nvSpPr>
        <p:spPr bwMode="auto">
          <a:xfrm>
            <a:off x="4121944" y="1371600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dirty="0"/>
              <a:t>Bio</a:t>
            </a:r>
          </a:p>
        </p:txBody>
      </p:sp>
      <p:sp>
        <p:nvSpPr>
          <p:cNvPr id="33799" name="ZoneTexte 4"/>
          <p:cNvSpPr txBox="1">
            <a:spLocks noChangeArrowheads="1"/>
          </p:cNvSpPr>
          <p:nvPr/>
        </p:nvSpPr>
        <p:spPr bwMode="auto">
          <a:xfrm>
            <a:off x="5220072" y="5733256"/>
            <a:ext cx="14414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dirty="0"/>
              <a:t>Social</a:t>
            </a:r>
          </a:p>
        </p:txBody>
      </p:sp>
      <p:pic>
        <p:nvPicPr>
          <p:cNvPr id="33800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791667" y="2758172"/>
            <a:ext cx="2089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600" b="1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Sensoriel: </a:t>
            </a:r>
          </a:p>
          <a:p>
            <a:endParaRPr lang="fr-CA" sz="1600" b="1" dirty="0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fr-CA" sz="1600" b="1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Écoute </a:t>
            </a:r>
            <a:r>
              <a:rPr lang="fr-CA" sz="16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des sens perturbée</a:t>
            </a:r>
          </a:p>
        </p:txBody>
      </p:sp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251520" y="6597650"/>
            <a:ext cx="3983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defRPr/>
            </a:pP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Adapté : Blundell, </a:t>
            </a:r>
            <a:r>
              <a:rPr lang="fr-CA" sz="1200" i="1" dirty="0" err="1" smtClean="0">
                <a:latin typeface="+mn-lt"/>
                <a:ea typeface="ＭＳ Ｐゴシック" panose="020B0600070205080204" pitchFamily="34" charset="-128"/>
              </a:rPr>
              <a:t>Eating</a:t>
            </a: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fr-CA" sz="1200" i="1" dirty="0" err="1" smtClean="0">
                <a:latin typeface="+mn-lt"/>
                <a:ea typeface="ＭＳ Ｐゴシック" panose="020B0600070205080204" pitchFamily="34" charset="-128"/>
              </a:rPr>
              <a:t>Disorder</a:t>
            </a: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 and </a:t>
            </a:r>
            <a:r>
              <a:rPr lang="fr-CA" sz="1200" i="1" dirty="0" err="1" smtClean="0">
                <a:latin typeface="+mn-lt"/>
                <a:ea typeface="ＭＳ Ｐゴシック" panose="020B0600070205080204" pitchFamily="34" charset="-128"/>
              </a:rPr>
              <a:t>Obesity</a:t>
            </a:r>
            <a:r>
              <a:rPr lang="fr-CA" sz="1200" i="1" dirty="0" smtClean="0">
                <a:latin typeface="+mn-lt"/>
                <a:ea typeface="ＭＳ Ｐゴシック" panose="020B0600070205080204" pitchFamily="34" charset="-128"/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28799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107950" y="852488"/>
            <a:ext cx="8656638" cy="523875"/>
          </a:xfrm>
        </p:spPr>
        <p:txBody>
          <a:bodyPr/>
          <a:lstStyle/>
          <a:p>
            <a:r>
              <a:rPr lang="fr-CA" smtClean="0"/>
              <a:t>Acte alimentaire - Perturbation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344029"/>
              </p:ext>
            </p:extLst>
          </p:nvPr>
        </p:nvGraphicFramePr>
        <p:xfrm>
          <a:off x="179389" y="1376363"/>
          <a:ext cx="5760763" cy="52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40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Régimes – cercle vicieux</a:t>
            </a:r>
          </a:p>
        </p:txBody>
      </p:sp>
      <p:pic>
        <p:nvPicPr>
          <p:cNvPr id="4096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013" y="1557338"/>
            <a:ext cx="6386512" cy="3600450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16013" y="65944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/>
              <a:t>Inspiré de : Groupe Équilibre, www.equilibre.ca</a:t>
            </a:r>
          </a:p>
        </p:txBody>
      </p:sp>
      <p:sp>
        <p:nvSpPr>
          <p:cNvPr id="40965" name="ZoneTexte 5"/>
          <p:cNvSpPr txBox="1">
            <a:spLocks noChangeArrowheads="1"/>
          </p:cNvSpPr>
          <p:nvPr/>
        </p:nvSpPr>
        <p:spPr bwMode="auto">
          <a:xfrm>
            <a:off x="1547813" y="4076700"/>
            <a:ext cx="1728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600" i="1"/>
              <a:t>Sentiment d’échec</a:t>
            </a:r>
          </a:p>
        </p:txBody>
      </p:sp>
      <p:sp>
        <p:nvSpPr>
          <p:cNvPr id="40966" name="ZoneTexte 6"/>
          <p:cNvSpPr txBox="1">
            <a:spLocks noChangeArrowheads="1"/>
          </p:cNvSpPr>
          <p:nvPr/>
        </p:nvSpPr>
        <p:spPr bwMode="auto">
          <a:xfrm>
            <a:off x="1403350" y="2060575"/>
            <a:ext cx="2160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600" i="1"/>
              <a:t>Culpabilité/↓ estime soi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127618387"/>
              </p:ext>
            </p:extLst>
          </p:nvPr>
        </p:nvGraphicFramePr>
        <p:xfrm>
          <a:off x="1243013" y="5445125"/>
          <a:ext cx="4049712" cy="46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8" name="ZoneTexte 8"/>
          <p:cNvSpPr txBox="1">
            <a:spLocks noChangeArrowheads="1"/>
          </p:cNvSpPr>
          <p:nvPr/>
        </p:nvSpPr>
        <p:spPr bwMode="auto">
          <a:xfrm>
            <a:off x="3851275" y="357346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600" i="1"/>
              <a:t>Contrôle</a:t>
            </a:r>
          </a:p>
        </p:txBody>
      </p:sp>
      <p:pic>
        <p:nvPicPr>
          <p:cNvPr id="40969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Régimes - Succès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44728"/>
              </p:ext>
            </p:extLst>
          </p:nvPr>
        </p:nvGraphicFramePr>
        <p:xfrm>
          <a:off x="133830" y="1124744"/>
          <a:ext cx="8729662" cy="447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8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107950" y="852488"/>
            <a:ext cx="8656638" cy="584775"/>
          </a:xfrm>
        </p:spPr>
        <p:txBody>
          <a:bodyPr/>
          <a:lstStyle/>
          <a:p>
            <a:r>
              <a:rPr lang="fr-CA" sz="3200" dirty="0" smtClean="0"/>
              <a:t>Appétit vs faim?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51404"/>
              </p:ext>
            </p:extLst>
          </p:nvPr>
        </p:nvGraphicFramePr>
        <p:xfrm>
          <a:off x="539552" y="1700808"/>
          <a:ext cx="7842075" cy="360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2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Types de faims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396629"/>
              </p:ext>
            </p:extLst>
          </p:nvPr>
        </p:nvGraphicFramePr>
        <p:xfrm>
          <a:off x="899592" y="1556792"/>
          <a:ext cx="4464496" cy="412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36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233415"/>
              </p:ext>
            </p:extLst>
          </p:nvPr>
        </p:nvGraphicFramePr>
        <p:xfrm>
          <a:off x="-828600" y="1196752"/>
          <a:ext cx="102251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107950" y="852488"/>
            <a:ext cx="8656638" cy="584775"/>
          </a:xfrm>
        </p:spPr>
        <p:txBody>
          <a:bodyPr/>
          <a:lstStyle/>
          <a:p>
            <a:r>
              <a:rPr lang="fr-CA" sz="3200" dirty="0" smtClean="0"/>
              <a:t>Types de faims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67866"/>
              </p:ext>
            </p:extLst>
          </p:nvPr>
        </p:nvGraphicFramePr>
        <p:xfrm>
          <a:off x="195263" y="1417656"/>
          <a:ext cx="8569325" cy="411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Satiété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574626"/>
              </p:ext>
            </p:extLst>
          </p:nvPr>
        </p:nvGraphicFramePr>
        <p:xfrm>
          <a:off x="-48736" y="1387624"/>
          <a:ext cx="8813324" cy="492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Satiété 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848377"/>
              </p:ext>
            </p:extLst>
          </p:nvPr>
        </p:nvGraphicFramePr>
        <p:xfrm>
          <a:off x="467544" y="1844824"/>
          <a:ext cx="7848995" cy="339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60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Conclusion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463298"/>
              </p:ext>
            </p:extLst>
          </p:nvPr>
        </p:nvGraphicFramePr>
        <p:xfrm>
          <a:off x="150813" y="1597025"/>
          <a:ext cx="8569325" cy="377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Questions-dentrev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Références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958363"/>
              </p:ext>
            </p:extLst>
          </p:nvPr>
        </p:nvGraphicFramePr>
        <p:xfrm>
          <a:off x="107950" y="1556792"/>
          <a:ext cx="8801099" cy="505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56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Introduction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42602"/>
              </p:ext>
            </p:extLst>
          </p:nvPr>
        </p:nvGraphicFramePr>
        <p:xfrm>
          <a:off x="-687119" y="548680"/>
          <a:ext cx="8569325" cy="411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49" y="844063"/>
            <a:ext cx="1773939" cy="10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29266" y="764704"/>
            <a:ext cx="8656638" cy="519112"/>
          </a:xfrm>
        </p:spPr>
        <p:txBody>
          <a:bodyPr/>
          <a:lstStyle/>
          <a:p>
            <a:r>
              <a:rPr lang="fr-CA" smtClean="0"/>
              <a:t>Introduction</a:t>
            </a:r>
            <a:br>
              <a:rPr lang="fr-CA" smtClean="0"/>
            </a:br>
            <a:endParaRPr lang="fr-CA" smtClean="0"/>
          </a:p>
        </p:txBody>
      </p:sp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179388" y="6589713"/>
            <a:ext cx="633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 dirty="0"/>
              <a:t>Dr. S. Marceau, Symposium chirurgie bariatrique, 2015</a:t>
            </a:r>
          </a:p>
        </p:txBody>
      </p:sp>
      <p:pic>
        <p:nvPicPr>
          <p:cNvPr id="11269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23666" y="985735"/>
            <a:ext cx="3960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i="1" dirty="0">
                <a:latin typeface="+mj-lt"/>
              </a:rPr>
              <a:t>M</a:t>
            </a:r>
            <a:r>
              <a:rPr lang="fr-CA" i="1" dirty="0" smtClean="0">
                <a:latin typeface="+mj-lt"/>
              </a:rPr>
              <a:t>aladie </a:t>
            </a:r>
            <a:r>
              <a:rPr lang="fr-CA" i="1" dirty="0">
                <a:latin typeface="+mj-lt"/>
              </a:rPr>
              <a:t>complexe et multifactorielle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97215" y="1920128"/>
            <a:ext cx="3556495" cy="267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CA" i="1" dirty="0">
                <a:latin typeface="+mn-lt"/>
              </a:rPr>
              <a:t>Facteurs: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CA" i="1" dirty="0">
                <a:latin typeface="+mn-lt"/>
              </a:rPr>
              <a:t>Génétiques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CA" i="1" dirty="0">
                <a:latin typeface="+mn-lt"/>
              </a:rPr>
              <a:t>Métaboliques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CA" i="1" dirty="0">
                <a:latin typeface="+mn-lt"/>
              </a:rPr>
              <a:t>Endocriniens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CA" i="1" dirty="0">
                <a:latin typeface="+mn-lt"/>
              </a:rPr>
              <a:t>Individuels/ psychologiques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CA" i="1" dirty="0">
                <a:latin typeface="+mn-lt"/>
              </a:rPr>
              <a:t>Environnementaux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240837340"/>
              </p:ext>
            </p:extLst>
          </p:nvPr>
        </p:nvGraphicFramePr>
        <p:xfrm>
          <a:off x="-554839" y="1575414"/>
          <a:ext cx="7055991" cy="457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 bwMode="auto">
          <a:xfrm>
            <a:off x="2051720" y="3492173"/>
            <a:ext cx="1800200" cy="126089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rPr>
              <a:t>Obésité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Classification de l’obésité - IMC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</p:nvPr>
        </p:nvGraphicFramePr>
        <p:xfrm>
          <a:off x="285750" y="1712913"/>
          <a:ext cx="83185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057"/>
                <a:gridCol w="1375677"/>
                <a:gridCol w="2152766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Classification chez adultes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IMC (Kg/m</a:t>
                      </a:r>
                      <a:r>
                        <a:rPr lang="fr-CA" baseline="30000" dirty="0" smtClean="0"/>
                        <a:t>2</a:t>
                      </a:r>
                      <a:r>
                        <a:rPr lang="fr-CA" dirty="0" smtClean="0"/>
                        <a:t>)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Risque de maladies</a:t>
                      </a:r>
                      <a:endParaRPr lang="fr-CA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Poids insuffisant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&lt; 18,5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Accru</a:t>
                      </a:r>
                      <a:endParaRPr lang="fr-CA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Poids normal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18,5</a:t>
                      </a:r>
                      <a:r>
                        <a:rPr lang="fr-CA" baseline="0" dirty="0" smtClean="0"/>
                        <a:t> – 24,9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Faible</a:t>
                      </a:r>
                      <a:endParaRPr lang="fr-CA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Surplus</a:t>
                      </a:r>
                      <a:r>
                        <a:rPr lang="fr-CA" baseline="0" dirty="0" smtClean="0"/>
                        <a:t> de poids/Embonpoint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25 – 29,9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Accru</a:t>
                      </a:r>
                      <a:endParaRPr lang="fr-CA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Obésité classe</a:t>
                      </a:r>
                      <a:r>
                        <a:rPr lang="fr-CA" baseline="0" dirty="0" smtClean="0"/>
                        <a:t> 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30 – 34,9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Élevé</a:t>
                      </a:r>
                      <a:endParaRPr lang="fr-CA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Obésité classe 2 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35 – 39,9 </a:t>
                      </a:r>
                      <a:endParaRPr lang="fr-CA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Très élevé</a:t>
                      </a:r>
                      <a:endParaRPr lang="fr-CA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Obésité classe 3</a:t>
                      </a:r>
                      <a:endParaRPr lang="fr-CA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 smtClean="0"/>
                        <a:t>Obésité classe 4</a:t>
                      </a:r>
                      <a:endParaRPr lang="fr-CA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</a:t>
                      </a:r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Obésité classe 5</a:t>
                      </a:r>
                      <a:endParaRPr lang="fr-C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60</a:t>
                      </a:r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Arrondir un rectangle avec un coin diagonal 3"/>
          <p:cNvSpPr/>
          <p:nvPr/>
        </p:nvSpPr>
        <p:spPr bwMode="auto">
          <a:xfrm>
            <a:off x="2555875" y="4206875"/>
            <a:ext cx="2232025" cy="32385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fr-CA"/>
          </a:p>
        </p:txBody>
      </p:sp>
      <p:sp>
        <p:nvSpPr>
          <p:cNvPr id="12334" name="ZoneTexte 4"/>
          <p:cNvSpPr txBox="1">
            <a:spLocks noChangeArrowheads="1"/>
          </p:cNvSpPr>
          <p:nvPr/>
        </p:nvSpPr>
        <p:spPr bwMode="auto">
          <a:xfrm>
            <a:off x="2771775" y="4184650"/>
            <a:ext cx="222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800" i="1"/>
              <a:t>Obésité morbide</a:t>
            </a:r>
          </a:p>
        </p:txBody>
      </p:sp>
      <p:sp>
        <p:nvSpPr>
          <p:cNvPr id="12335" name="ZoneTexte 5"/>
          <p:cNvSpPr txBox="1">
            <a:spLocks noChangeArrowheads="1"/>
          </p:cNvSpPr>
          <p:nvPr/>
        </p:nvSpPr>
        <p:spPr bwMode="auto">
          <a:xfrm>
            <a:off x="395288" y="6453188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 dirty="0"/>
              <a:t>Adapté de Poirier et al. 2011</a:t>
            </a:r>
            <a:r>
              <a:rPr lang="fr-CA" dirty="0"/>
              <a:t> </a:t>
            </a:r>
            <a:r>
              <a:rPr lang="fr-CA" sz="1200" i="1" dirty="0"/>
              <a:t>et Dr. S. Marceau, Symposium chirurgie bariatrique, IUCPQ-UL, 2015.</a:t>
            </a:r>
          </a:p>
        </p:txBody>
      </p:sp>
      <p:sp>
        <p:nvSpPr>
          <p:cNvPr id="5" name="Arrondir un rectangle avec un coin diagonal 4"/>
          <p:cNvSpPr/>
          <p:nvPr/>
        </p:nvSpPr>
        <p:spPr bwMode="auto">
          <a:xfrm>
            <a:off x="2555875" y="4673600"/>
            <a:ext cx="2232025" cy="55245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fr-CA"/>
          </a:p>
        </p:txBody>
      </p:sp>
      <p:sp>
        <p:nvSpPr>
          <p:cNvPr id="12337" name="ZoneTexte 5"/>
          <p:cNvSpPr txBox="1">
            <a:spLocks noChangeArrowheads="1"/>
          </p:cNvSpPr>
          <p:nvPr/>
        </p:nvSpPr>
        <p:spPr bwMode="auto">
          <a:xfrm>
            <a:off x="2882900" y="4725988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800" i="1"/>
              <a:t>Super obésité</a:t>
            </a:r>
          </a:p>
        </p:txBody>
      </p:sp>
      <p:pic>
        <p:nvPicPr>
          <p:cNvPr id="1233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662613"/>
            <a:ext cx="219551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16688" y="4311650"/>
            <a:ext cx="21034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dirty="0">
                <a:latin typeface="+mn-lt"/>
              </a:rPr>
              <a:t>Extrêmement élevé</a:t>
            </a:r>
          </a:p>
        </p:txBody>
      </p:sp>
      <p:pic>
        <p:nvPicPr>
          <p:cNvPr id="12340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Classification de l’obésité – Répartition adiposité</a:t>
            </a:r>
          </a:p>
        </p:txBody>
      </p:sp>
      <p:pic>
        <p:nvPicPr>
          <p:cNvPr id="14339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46238"/>
            <a:ext cx="3384550" cy="3727450"/>
          </a:xfrm>
        </p:spPr>
      </p:pic>
      <p:sp>
        <p:nvSpPr>
          <p:cNvPr id="5" name="ZoneTexte 4"/>
          <p:cNvSpPr txBox="1"/>
          <p:nvPr/>
        </p:nvSpPr>
        <p:spPr>
          <a:xfrm>
            <a:off x="539750" y="5551488"/>
            <a:ext cx="1728788" cy="830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dirty="0" err="1">
                <a:latin typeface="+mn-lt"/>
              </a:rPr>
              <a:t>Gynoïde</a:t>
            </a:r>
            <a:endParaRPr lang="fr-CA" dirty="0">
              <a:latin typeface="+mn-lt"/>
            </a:endParaRPr>
          </a:p>
          <a:p>
            <a:pPr algn="ctr">
              <a:defRPr/>
            </a:pPr>
            <a:r>
              <a:rPr lang="fr-CA" dirty="0">
                <a:latin typeface="+mn-lt"/>
              </a:rPr>
              <a:t>(Poire)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95525" y="5551488"/>
            <a:ext cx="1628775" cy="830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dirty="0">
                <a:latin typeface="+mn-lt"/>
              </a:rPr>
              <a:t>Androïde</a:t>
            </a:r>
          </a:p>
          <a:p>
            <a:pPr algn="ctr">
              <a:defRPr/>
            </a:pPr>
            <a:r>
              <a:rPr lang="fr-CA" dirty="0">
                <a:latin typeface="+mn-lt"/>
              </a:rPr>
              <a:t>(Pomme)</a:t>
            </a:r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395288" y="6616700"/>
            <a:ext cx="3529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/>
              <a:t>Image: www.obesite.ulaval.ca</a:t>
            </a:r>
          </a:p>
        </p:txBody>
      </p:sp>
      <p:pic>
        <p:nvPicPr>
          <p:cNvPr id="14343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6238"/>
            <a:ext cx="36258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54588"/>
            <a:ext cx="18256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Classification de l’obésité - Tour de taille  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Mesure permettant d’identifier un excès de masse grasse ventral Obésité abdominale = ↑ risque de:</a:t>
            </a:r>
          </a:p>
          <a:p>
            <a:pPr lvl="1">
              <a:defRPr/>
            </a:pPr>
            <a:r>
              <a:rPr lang="fr-CA" sz="1800" dirty="0" smtClean="0"/>
              <a:t>Diabète</a:t>
            </a:r>
          </a:p>
          <a:p>
            <a:pPr lvl="1">
              <a:defRPr/>
            </a:pPr>
            <a:r>
              <a:rPr lang="fr-CA" sz="1800" dirty="0" smtClean="0"/>
              <a:t>Hypertension</a:t>
            </a:r>
          </a:p>
          <a:p>
            <a:pPr lvl="1">
              <a:defRPr/>
            </a:pPr>
            <a:r>
              <a:rPr lang="fr-CA" sz="1800" dirty="0" smtClean="0"/>
              <a:t>Hypertriglycéridémie</a:t>
            </a:r>
          </a:p>
          <a:p>
            <a:pPr lvl="1">
              <a:defRPr/>
            </a:pPr>
            <a:r>
              <a:rPr lang="fr-CA" sz="1800" dirty="0" smtClean="0"/>
              <a:t>Maladies vasculaires</a:t>
            </a:r>
          </a:p>
          <a:p>
            <a:pPr marL="381000" lvl="1" indent="0">
              <a:buFontTx/>
              <a:buNone/>
              <a:defRPr/>
            </a:pPr>
            <a:endParaRPr lang="fr-CA" dirty="0" smtClean="0"/>
          </a:p>
        </p:txBody>
      </p:sp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395288" y="6589713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/>
              <a:t>Source: www.inspq.qc.ca</a:t>
            </a:r>
          </a:p>
        </p:txBody>
      </p:sp>
      <p:pic>
        <p:nvPicPr>
          <p:cNvPr id="1638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749673"/>
            <a:ext cx="58896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Classification de l’obésité - Tour de taille et IMC </a:t>
            </a:r>
          </a:p>
        </p:txBody>
      </p:sp>
      <p:sp>
        <p:nvSpPr>
          <p:cNvPr id="18435" name="ZoneTexte 4"/>
          <p:cNvSpPr txBox="1">
            <a:spLocks noChangeArrowheads="1"/>
          </p:cNvSpPr>
          <p:nvPr/>
        </p:nvSpPr>
        <p:spPr bwMode="auto">
          <a:xfrm>
            <a:off x="395288" y="6589713"/>
            <a:ext cx="5905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 sz="1200" i="1"/>
              <a:t>Source: www.inspq.qc.ca</a:t>
            </a:r>
          </a:p>
        </p:txBody>
      </p:sp>
      <p:pic>
        <p:nvPicPr>
          <p:cNvPr id="1843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917700"/>
            <a:ext cx="69056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ZoneTexte 2"/>
          <p:cNvSpPr txBox="1">
            <a:spLocks noChangeArrowheads="1"/>
          </p:cNvSpPr>
          <p:nvPr/>
        </p:nvSpPr>
        <p:spPr bwMode="auto">
          <a:xfrm>
            <a:off x="860425" y="2878138"/>
            <a:ext cx="425450" cy="46037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r-CA"/>
          </a:p>
        </p:txBody>
      </p:sp>
      <p:sp>
        <p:nvSpPr>
          <p:cNvPr id="18438" name="ZoneTexte 4"/>
          <p:cNvSpPr txBox="1">
            <a:spLocks noChangeArrowheads="1"/>
          </p:cNvSpPr>
          <p:nvPr/>
        </p:nvSpPr>
        <p:spPr bwMode="auto">
          <a:xfrm>
            <a:off x="860425" y="5716588"/>
            <a:ext cx="424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r-CA">
                <a:hlinkClick r:id="rId4"/>
              </a:rPr>
              <a:t>www.myhealthywaist.org</a:t>
            </a:r>
            <a:endParaRPr lang="fr-CA"/>
          </a:p>
        </p:txBody>
      </p:sp>
      <p:pic>
        <p:nvPicPr>
          <p:cNvPr id="18439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20335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6F3FBCD38BF4CBB326E79B553C120" ma:contentTypeVersion="4" ma:contentTypeDescription="Crée un document." ma:contentTypeScope="" ma:versionID="d90434af1d10cd508de5b83d28a0ff25">
  <xsd:schema xmlns:xsd="http://www.w3.org/2001/XMLSchema" xmlns:xs="http://www.w3.org/2001/XMLSchema" xmlns:p="http://schemas.microsoft.com/office/2006/metadata/properties" xmlns:ns2="2a854d9a-fe9d-4176-819d-bc369e98020c" targetNamespace="http://schemas.microsoft.com/office/2006/metadata/properties" ma:root="true" ma:fieldsID="b2f7b8617f7c988088323e7c05f54bf2" ns2:_="">
    <xsd:import namespace="2a854d9a-fe9d-4176-819d-bc369e9802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54d9a-fe9d-4176-819d-bc369e980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1AD33F-AA1A-4BE8-A37B-E5D8FEFCA786}"/>
</file>

<file path=customXml/itemProps2.xml><?xml version="1.0" encoding="utf-8"?>
<ds:datastoreItem xmlns:ds="http://schemas.openxmlformats.org/officeDocument/2006/customXml" ds:itemID="{9DF5505E-4A9C-4F29-B06C-E552F7C4C16D}"/>
</file>

<file path=customXml/itemProps3.xml><?xml version="1.0" encoding="utf-8"?>
<ds:datastoreItem xmlns:ds="http://schemas.openxmlformats.org/officeDocument/2006/customXml" ds:itemID="{BB736E2D-821E-4485-9A4C-9C2B400A83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6418</TotalTime>
  <Words>2239</Words>
  <Application>Microsoft Office PowerPoint</Application>
  <PresentationFormat>Affichage à l'écran (4:3)</PresentationFormat>
  <Paragraphs>402</Paragraphs>
  <Slides>35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Lucida Sans Unicode</vt:lpstr>
      <vt:lpstr>Times</vt:lpstr>
      <vt:lpstr>Verdana</vt:lpstr>
      <vt:lpstr>Blank Presentation</vt:lpstr>
      <vt:lpstr>Présentation PowerPoint</vt:lpstr>
      <vt:lpstr>Plan de la présentation</vt:lpstr>
      <vt:lpstr>Introduction</vt:lpstr>
      <vt:lpstr>Introduction</vt:lpstr>
      <vt:lpstr>Introduction </vt:lpstr>
      <vt:lpstr>Classification de l’obésité - IMC</vt:lpstr>
      <vt:lpstr>Classification de l’obésité – Répartition adiposité</vt:lpstr>
      <vt:lpstr>Classification de l’obésité - Tour de taille  </vt:lpstr>
      <vt:lpstr>Classification de l’obésité - Tour de taille et IMC </vt:lpstr>
      <vt:lpstr>Classification de l’obésité - Comorbidités</vt:lpstr>
      <vt:lpstr>Déterminants du poids</vt:lpstr>
      <vt:lpstr>Déterminants du poids – Aspects biologiques</vt:lpstr>
      <vt:lpstr>Déterminants du poids - Habitudes et vie familiale</vt:lpstr>
      <vt:lpstr>Déterminants du poids - Aspects socioculturels</vt:lpstr>
      <vt:lpstr>Déterminants du poids – Aspects personnels</vt:lpstr>
      <vt:lpstr>Déterminants du poids – Image corporelle</vt:lpstr>
      <vt:lpstr>Déterminants du poids – Autres aspects</vt:lpstr>
      <vt:lpstr>Déterminants du poids - Publicité</vt:lpstr>
      <vt:lpstr>Acte alimentaire – Pourquoi mange-t-on?</vt:lpstr>
      <vt:lpstr>Acte alimentaire – Équilibre</vt:lpstr>
      <vt:lpstr>Acte alimentaire - Évolution</vt:lpstr>
      <vt:lpstr>Acte alimentaire - Abondance</vt:lpstr>
      <vt:lpstr>Acte alimentaire - Problématiques</vt:lpstr>
      <vt:lpstr>Acte alimentaire – Perturbation relation vs nourriture</vt:lpstr>
      <vt:lpstr>Acte alimentaire - Perturbation</vt:lpstr>
      <vt:lpstr>Régimes – cercle vicieux</vt:lpstr>
      <vt:lpstr>Régimes - Succès</vt:lpstr>
      <vt:lpstr>Appétit vs faim?</vt:lpstr>
      <vt:lpstr>Types de faims</vt:lpstr>
      <vt:lpstr>Types de faims</vt:lpstr>
      <vt:lpstr>Satiété</vt:lpstr>
      <vt:lpstr>Satiété </vt:lpstr>
      <vt:lpstr>Conclusion</vt:lpstr>
      <vt:lpstr>Présentation PowerPoint</vt:lpstr>
      <vt:lpstr>Références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Lévesque</dc:creator>
  <cp:lastModifiedBy>Cynthia Lévesque</cp:lastModifiedBy>
  <cp:revision>183</cp:revision>
  <cp:lastPrinted>2017-04-05T14:53:48Z</cp:lastPrinted>
  <dcterms:created xsi:type="dcterms:W3CDTF">2010-03-01T19:36:20Z</dcterms:created>
  <dcterms:modified xsi:type="dcterms:W3CDTF">2017-05-17T15:48:15Z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0x01010021E6F3FBCD38BF4CBB326E79B553C120</vt:lpwstr>
  </property>
</Properties>
</file>